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76a172bc0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b664ca4f94863"/>
  </p:sldMasterIdLst>
  <p:sldIdLst>
    <p:sldId xmlns:r="http://schemas.openxmlformats.org/officeDocument/2006/relationships" id="256" r:id="R1d1640cc1be24e4a"/>
    <p:sldId xmlns:r="http://schemas.openxmlformats.org/officeDocument/2006/relationships" id="257" r:id="Rd6bf3018e05e48ca"/>
    <p:sldId xmlns:r="http://schemas.openxmlformats.org/officeDocument/2006/relationships" id="258" r:id="R2c6b8daafb614a4e"/>
    <p:sldId xmlns:r="http://schemas.openxmlformats.org/officeDocument/2006/relationships" id="259" r:id="R5135610e9f864bfe"/>
    <p:sldId xmlns:r="http://schemas.openxmlformats.org/officeDocument/2006/relationships" id="260" r:id="R5969440aed1e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b664ca4f94863" /><Relationship Type="http://schemas.openxmlformats.org/officeDocument/2006/relationships/slide" Target="/ppt/slides/slide1.xml" Id="R1d1640cc1be24e4a" /><Relationship Type="http://schemas.openxmlformats.org/officeDocument/2006/relationships/slide" Target="/ppt/slides/slide2.xml" Id="Rd6bf3018e05e48ca" /><Relationship Type="http://schemas.openxmlformats.org/officeDocument/2006/relationships/slide" Target="/ppt/slides/slide3.xml" Id="R2c6b8daafb614a4e" /><Relationship Type="http://schemas.openxmlformats.org/officeDocument/2006/relationships/slide" Target="/ppt/slides/slide4.xml" Id="R5135610e9f864bfe" /><Relationship Type="http://schemas.openxmlformats.org/officeDocument/2006/relationships/slide" Target="/ppt/slides/slide5.xml" Id="R5969440aed1e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73e345303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45d9374c64532" /><Relationship Type="http://schemas.openxmlformats.org/officeDocument/2006/relationships/theme" Target="/ppt/slideMasters/theme/theme1.xml" Id="R1e4d0ed8b36b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45d9374c6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d07fcab6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d4ea7a349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b5252855c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a800ce21b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3df0b0f0e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AVKASTNING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958 131 089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