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b762ff3dc442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b2f2c622d64fca"/>
  </p:sldMasterIdLst>
  <p:sldIdLst>
    <p:sldId xmlns:r="http://schemas.openxmlformats.org/officeDocument/2006/relationships" id="256" r:id="R20134bf6196a4f5f"/>
    <p:sldId xmlns:r="http://schemas.openxmlformats.org/officeDocument/2006/relationships" id="257" r:id="R663dafe0a4f1470c"/>
    <p:sldId xmlns:r="http://schemas.openxmlformats.org/officeDocument/2006/relationships" id="258" r:id="R717c10c362c04901"/>
    <p:sldId xmlns:r="http://schemas.openxmlformats.org/officeDocument/2006/relationships" id="259" r:id="Rfb8134eaa0244ddb"/>
    <p:sldId xmlns:r="http://schemas.openxmlformats.org/officeDocument/2006/relationships" id="260" r:id="R96589332d9444a84"/>
    <p:sldId xmlns:r="http://schemas.openxmlformats.org/officeDocument/2006/relationships" id="261" r:id="R5c6a60ddbaba490f"/>
    <p:sldId xmlns:r="http://schemas.openxmlformats.org/officeDocument/2006/relationships" id="262" r:id="Red89d7b26a3148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b2f2c622d64fca" /><Relationship Type="http://schemas.openxmlformats.org/officeDocument/2006/relationships/slide" Target="/ppt/slides/slide1.xml" Id="R20134bf6196a4f5f" /><Relationship Type="http://schemas.openxmlformats.org/officeDocument/2006/relationships/slide" Target="/ppt/slides/slide2.xml" Id="R663dafe0a4f1470c" /><Relationship Type="http://schemas.openxmlformats.org/officeDocument/2006/relationships/slide" Target="/ppt/slides/slide3.xml" Id="R717c10c362c04901" /><Relationship Type="http://schemas.openxmlformats.org/officeDocument/2006/relationships/slide" Target="/ppt/slides/slide4.xml" Id="Rfb8134eaa0244ddb" /><Relationship Type="http://schemas.openxmlformats.org/officeDocument/2006/relationships/slide" Target="/ppt/slides/slide5.xml" Id="R96589332d9444a84" /><Relationship Type="http://schemas.openxmlformats.org/officeDocument/2006/relationships/slide" Target="/ppt/slides/slide6.xml" Id="R5c6a60ddbaba490f" /><Relationship Type="http://schemas.openxmlformats.org/officeDocument/2006/relationships/slide" Target="/ppt/slides/slide7.xml" Id="Red89d7b26a3148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9fab24024242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60c3b22364633" /><Relationship Type="http://schemas.openxmlformats.org/officeDocument/2006/relationships/theme" Target="/ppt/slideMasters/theme/theme1.xml" Id="Ra99fac64dba14c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560c3b223646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491ef6fc54a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e551d21194b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60414f80a4f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37a42cb9948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61b42a3cf4d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d485ef5b044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a6d52210c4b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MAX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MAX INVEST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−1 215 620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5 210 526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6 257 591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SKUDAL  –  33,9 %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SKUDAL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SKUDAL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Skudal Revisjon &amp; Rådgivning AS, Hardangervegen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5224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957 927 300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 INVEST AS</a:t>
            </a:r>
          </a:p>
        </p:txBody>
      </p:sp>
    </p:spTree>
  </p:cSld>
  <p:clrMapOvr>
    <a:masterClrMapping xmlns:a="http://schemas.openxmlformats.org/drawingml/2006/main"/>
  </p:clrMapOvr>
</p:sld>
</file>