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0bce3f200846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3429cf8b94430b"/>
  </p:sldMasterIdLst>
  <p:sldIdLst>
    <p:sldId xmlns:r="http://schemas.openxmlformats.org/officeDocument/2006/relationships" id="256" r:id="Re8879d79b42e45b7"/>
    <p:sldId xmlns:r="http://schemas.openxmlformats.org/officeDocument/2006/relationships" id="257" r:id="R7176559c7cbf4b78"/>
    <p:sldId xmlns:r="http://schemas.openxmlformats.org/officeDocument/2006/relationships" id="258" r:id="R3894e3ce93d3486f"/>
    <p:sldId xmlns:r="http://schemas.openxmlformats.org/officeDocument/2006/relationships" id="259" r:id="R56acb93674804e01"/>
    <p:sldId xmlns:r="http://schemas.openxmlformats.org/officeDocument/2006/relationships" id="260" r:id="Rd0702b1589fa4222"/>
    <p:sldId xmlns:r="http://schemas.openxmlformats.org/officeDocument/2006/relationships" id="261" r:id="Rb746893c20b542f8"/>
    <p:sldId xmlns:r="http://schemas.openxmlformats.org/officeDocument/2006/relationships" id="262" r:id="R0349bca702964c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3429cf8b94430b" /><Relationship Type="http://schemas.openxmlformats.org/officeDocument/2006/relationships/slide" Target="/ppt/slides/slide1.xml" Id="Re8879d79b42e45b7" /><Relationship Type="http://schemas.openxmlformats.org/officeDocument/2006/relationships/slide" Target="/ppt/slides/slide2.xml" Id="R7176559c7cbf4b78" /><Relationship Type="http://schemas.openxmlformats.org/officeDocument/2006/relationships/slide" Target="/ppt/slides/slide3.xml" Id="R3894e3ce93d3486f" /><Relationship Type="http://schemas.openxmlformats.org/officeDocument/2006/relationships/slide" Target="/ppt/slides/slide4.xml" Id="R56acb93674804e01" /><Relationship Type="http://schemas.openxmlformats.org/officeDocument/2006/relationships/slide" Target="/ppt/slides/slide5.xml" Id="Rd0702b1589fa4222" /><Relationship Type="http://schemas.openxmlformats.org/officeDocument/2006/relationships/slide" Target="/ppt/slides/slide6.xml" Id="Rb746893c20b542f8" /><Relationship Type="http://schemas.openxmlformats.org/officeDocument/2006/relationships/slide" Target="/ppt/slides/slide7.xml" Id="R0349bca702964c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7ef7e33cee45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4b884d1da4418" /><Relationship Type="http://schemas.openxmlformats.org/officeDocument/2006/relationships/theme" Target="/ppt/slideMasters/theme/theme1.xml" Id="R741a5682e9d642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74b884d1da44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b18d69bd948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7f89b505749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0574bde2243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7efb97119f49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f3af9452640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966abd37674b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14255dddc4f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MYRSTADGÅRDEN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MYRSTADGÅRDEN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MYRSTADGÅRDEN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MYRSTADGÅRDEN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MYRSTADGÅRDEN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MYRSTADGÅRDEN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6 807 472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3 340 210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1 755 001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16 480 723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55 913 051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MYRSTADGÅRDEN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 MYRSTAD DYBVIK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MYRSTADGÅRDEN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Spjelkavikvegen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957 693 849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MYRSTADGÅRDEN AS</a:t>
            </a:r>
          </a:p>
        </p:txBody>
      </p:sp>
    </p:spTree>
  </p:cSld>
  <p:clrMapOvr>
    <a:masterClrMapping xmlns:a="http://schemas.openxmlformats.org/drawingml/2006/main"/>
  </p:clrMapOvr>
</p:sld>
</file>