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366c00b3d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7b2838cc143f7"/>
  </p:sldMasterIdLst>
  <p:sldIdLst>
    <p:sldId xmlns:r="http://schemas.openxmlformats.org/officeDocument/2006/relationships" id="256" r:id="R63463aafc09042b7"/>
    <p:sldId xmlns:r="http://schemas.openxmlformats.org/officeDocument/2006/relationships" id="257" r:id="Rc98a274dabac4c4e"/>
    <p:sldId xmlns:r="http://schemas.openxmlformats.org/officeDocument/2006/relationships" id="258" r:id="R47ecd73b57d54031"/>
    <p:sldId xmlns:r="http://schemas.openxmlformats.org/officeDocument/2006/relationships" id="259" r:id="Rca646def09654b16"/>
    <p:sldId xmlns:r="http://schemas.openxmlformats.org/officeDocument/2006/relationships" id="260" r:id="R0f62763eb07e459a"/>
    <p:sldId xmlns:r="http://schemas.openxmlformats.org/officeDocument/2006/relationships" id="261" r:id="R219e0f988dd042fb"/>
    <p:sldId xmlns:r="http://schemas.openxmlformats.org/officeDocument/2006/relationships" id="262" r:id="Rfbcb8a0008b5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7b2838cc143f7" /><Relationship Type="http://schemas.openxmlformats.org/officeDocument/2006/relationships/slide" Target="/ppt/slides/slide1.xml" Id="R63463aafc09042b7" /><Relationship Type="http://schemas.openxmlformats.org/officeDocument/2006/relationships/slide" Target="/ppt/slides/slide2.xml" Id="Rc98a274dabac4c4e" /><Relationship Type="http://schemas.openxmlformats.org/officeDocument/2006/relationships/slide" Target="/ppt/slides/slide3.xml" Id="R47ecd73b57d54031" /><Relationship Type="http://schemas.openxmlformats.org/officeDocument/2006/relationships/slide" Target="/ppt/slides/slide4.xml" Id="Rca646def09654b16" /><Relationship Type="http://schemas.openxmlformats.org/officeDocument/2006/relationships/slide" Target="/ppt/slides/slide5.xml" Id="R0f62763eb07e459a" /><Relationship Type="http://schemas.openxmlformats.org/officeDocument/2006/relationships/slide" Target="/ppt/slides/slide6.xml" Id="R219e0f988dd042fb" /><Relationship Type="http://schemas.openxmlformats.org/officeDocument/2006/relationships/slide" Target="/ppt/slides/slide7.xml" Id="Rfbcb8a0008b5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cf38c4bef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8b9a0e2447e4" /><Relationship Type="http://schemas.openxmlformats.org/officeDocument/2006/relationships/theme" Target="/ppt/slideMasters/theme/theme1.xml" Id="R5b439aa09f78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78b9a0e24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fa12e9cea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353e7c9a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b22c050e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d2e8218c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92c819d22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51819022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295f4d53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ATLANTIS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37 856 382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838 798 098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1 115 138 245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71,2 %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FRITZ  –  28,8 %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957 494 579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ATLANTIS VEST AS</a:t>
            </a:r>
          </a:p>
        </p:txBody>
      </p:sp>
    </p:spTree>
  </p:cSld>
  <p:clrMapOvr>
    <a:masterClrMapping xmlns:a="http://schemas.openxmlformats.org/drawingml/2006/main"/>
  </p:clrMapOvr>
</p:sld>
</file>