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cab9f61f17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e85a0e3814bdd"/>
  </p:sldMasterIdLst>
  <p:sldIdLst>
    <p:sldId xmlns:r="http://schemas.openxmlformats.org/officeDocument/2006/relationships" id="256" r:id="Rf4c56745157f4050"/>
    <p:sldId xmlns:r="http://schemas.openxmlformats.org/officeDocument/2006/relationships" id="257" r:id="Rfe936432f92f4878"/>
    <p:sldId xmlns:r="http://schemas.openxmlformats.org/officeDocument/2006/relationships" id="258" r:id="Rfaf5c8122d06476d"/>
    <p:sldId xmlns:r="http://schemas.openxmlformats.org/officeDocument/2006/relationships" id="259" r:id="R76fc687a7d364589"/>
    <p:sldId xmlns:r="http://schemas.openxmlformats.org/officeDocument/2006/relationships" id="260" r:id="Rdefb2f8de438471c"/>
    <p:sldId xmlns:r="http://schemas.openxmlformats.org/officeDocument/2006/relationships" id="261" r:id="R01ae99b574104fea"/>
    <p:sldId xmlns:r="http://schemas.openxmlformats.org/officeDocument/2006/relationships" id="262" r:id="R1dea0c5b7959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e85a0e3814bdd" /><Relationship Type="http://schemas.openxmlformats.org/officeDocument/2006/relationships/slide" Target="/ppt/slides/slide1.xml" Id="Rf4c56745157f4050" /><Relationship Type="http://schemas.openxmlformats.org/officeDocument/2006/relationships/slide" Target="/ppt/slides/slide2.xml" Id="Rfe936432f92f4878" /><Relationship Type="http://schemas.openxmlformats.org/officeDocument/2006/relationships/slide" Target="/ppt/slides/slide3.xml" Id="Rfaf5c8122d06476d" /><Relationship Type="http://schemas.openxmlformats.org/officeDocument/2006/relationships/slide" Target="/ppt/slides/slide4.xml" Id="R76fc687a7d364589" /><Relationship Type="http://schemas.openxmlformats.org/officeDocument/2006/relationships/slide" Target="/ppt/slides/slide5.xml" Id="Rdefb2f8de438471c" /><Relationship Type="http://schemas.openxmlformats.org/officeDocument/2006/relationships/slide" Target="/ppt/slides/slide6.xml" Id="R01ae99b574104fea" /><Relationship Type="http://schemas.openxmlformats.org/officeDocument/2006/relationships/slide" Target="/ppt/slides/slide7.xml" Id="R1dea0c5b7959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717eefc9c41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7e3887ae486a" /><Relationship Type="http://schemas.openxmlformats.org/officeDocument/2006/relationships/theme" Target="/ppt/slideMasters/theme/theme1.xml" Id="R0822503e47264d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57e3887ae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9aefe7c4e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0ca66e504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ab3b8b8f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7e8fd02bf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28060b9f7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a4fca1d57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8d841e08b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SÆTRANG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REGNSKAP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ANNE-GRETHE SÆTRANG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10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957 433 669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