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fd0ffa5ba243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6d102990374bc9"/>
  </p:sldMasterIdLst>
  <p:sldIdLst>
    <p:sldId xmlns:r="http://schemas.openxmlformats.org/officeDocument/2006/relationships" id="256" r:id="R0cc10dc8fcba4868"/>
    <p:sldId xmlns:r="http://schemas.openxmlformats.org/officeDocument/2006/relationships" id="257" r:id="Reeaedebb3e704a98"/>
    <p:sldId xmlns:r="http://schemas.openxmlformats.org/officeDocument/2006/relationships" id="258" r:id="R2d404dc626834c23"/>
    <p:sldId xmlns:r="http://schemas.openxmlformats.org/officeDocument/2006/relationships" id="259" r:id="Ra2e53994afa24a35"/>
    <p:sldId xmlns:r="http://schemas.openxmlformats.org/officeDocument/2006/relationships" id="260" r:id="R0c6fad63e9dd4e58"/>
    <p:sldId xmlns:r="http://schemas.openxmlformats.org/officeDocument/2006/relationships" id="261" r:id="Rb10e7242532a41bb"/>
    <p:sldId xmlns:r="http://schemas.openxmlformats.org/officeDocument/2006/relationships" id="262" r:id="R5cb6ed3e86fc44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6d102990374bc9" /><Relationship Type="http://schemas.openxmlformats.org/officeDocument/2006/relationships/slide" Target="/ppt/slides/slide1.xml" Id="R0cc10dc8fcba4868" /><Relationship Type="http://schemas.openxmlformats.org/officeDocument/2006/relationships/slide" Target="/ppt/slides/slide2.xml" Id="Reeaedebb3e704a98" /><Relationship Type="http://schemas.openxmlformats.org/officeDocument/2006/relationships/slide" Target="/ppt/slides/slide3.xml" Id="R2d404dc626834c23" /><Relationship Type="http://schemas.openxmlformats.org/officeDocument/2006/relationships/slide" Target="/ppt/slides/slide4.xml" Id="Ra2e53994afa24a35" /><Relationship Type="http://schemas.openxmlformats.org/officeDocument/2006/relationships/slide" Target="/ppt/slides/slide5.xml" Id="R0c6fad63e9dd4e58" /><Relationship Type="http://schemas.openxmlformats.org/officeDocument/2006/relationships/slide" Target="/ppt/slides/slide6.xml" Id="Rb10e7242532a41bb" /><Relationship Type="http://schemas.openxmlformats.org/officeDocument/2006/relationships/slide" Target="/ppt/slides/slide7.xml" Id="R5cb6ed3e86fc44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d4bc86991846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6ba8ae5dc44cd2" /><Relationship Type="http://schemas.openxmlformats.org/officeDocument/2006/relationships/theme" Target="/ppt/slideMasters/theme/theme1.xml" Id="Rdebce1846cc746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6ba8ae5dc44c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2db8eff9434d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6e85d5721644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ade885e8384e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53730f86fd40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7ab8d0821943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1795e561a845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d775cc101e44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ZIZOU ESTATE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ZIZOU ESTATE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ZIZOU ESTATE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ZIZOU ESTATE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ZIZOU ESTATE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ZIZOU ESTATE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434 400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359 174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608 451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2 893 255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3 060 466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ZIZOU ESTATE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EIDSNES SIDSEL KRISTIN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EIDSNES SVEIN KÅRE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ZIZOU ESTATE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4070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seidsne@online.no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957 232 612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ZIZOU ESTATE AS</a:t>
            </a:r>
          </a:p>
        </p:txBody>
      </p:sp>
    </p:spTree>
  </p:cSld>
  <p:clrMapOvr>
    <a:masterClrMapping xmlns:a="http://schemas.openxmlformats.org/drawingml/2006/main"/>
  </p:clrMapOvr>
</p:sld>
</file>