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b59a8356dd41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a96d8abf9a4e7c"/>
  </p:sldMasterIdLst>
  <p:sldIdLst>
    <p:sldId xmlns:r="http://schemas.openxmlformats.org/officeDocument/2006/relationships" id="256" r:id="Re71caf1964b94180"/>
    <p:sldId xmlns:r="http://schemas.openxmlformats.org/officeDocument/2006/relationships" id="257" r:id="R41e5f9336e874b04"/>
    <p:sldId xmlns:r="http://schemas.openxmlformats.org/officeDocument/2006/relationships" id="258" r:id="R28da68b1c85e4348"/>
    <p:sldId xmlns:r="http://schemas.openxmlformats.org/officeDocument/2006/relationships" id="259" r:id="R9d459d4b829b4de8"/>
    <p:sldId xmlns:r="http://schemas.openxmlformats.org/officeDocument/2006/relationships" id="260" r:id="R28a6390723c243cd"/>
    <p:sldId xmlns:r="http://schemas.openxmlformats.org/officeDocument/2006/relationships" id="261" r:id="R7fab8b9a01b84dc7"/>
    <p:sldId xmlns:r="http://schemas.openxmlformats.org/officeDocument/2006/relationships" id="262" r:id="Rbb7159dccef942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a96d8abf9a4e7c" /><Relationship Type="http://schemas.openxmlformats.org/officeDocument/2006/relationships/slide" Target="/ppt/slides/slide1.xml" Id="Re71caf1964b94180" /><Relationship Type="http://schemas.openxmlformats.org/officeDocument/2006/relationships/slide" Target="/ppt/slides/slide2.xml" Id="R41e5f9336e874b04" /><Relationship Type="http://schemas.openxmlformats.org/officeDocument/2006/relationships/slide" Target="/ppt/slides/slide3.xml" Id="R28da68b1c85e4348" /><Relationship Type="http://schemas.openxmlformats.org/officeDocument/2006/relationships/slide" Target="/ppt/slides/slide4.xml" Id="R9d459d4b829b4de8" /><Relationship Type="http://schemas.openxmlformats.org/officeDocument/2006/relationships/slide" Target="/ppt/slides/slide5.xml" Id="R28a6390723c243cd" /><Relationship Type="http://schemas.openxmlformats.org/officeDocument/2006/relationships/slide" Target="/ppt/slides/slide6.xml" Id="R7fab8b9a01b84dc7" /><Relationship Type="http://schemas.openxmlformats.org/officeDocument/2006/relationships/slide" Target="/ppt/slides/slide7.xml" Id="Rbb7159dccef942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bcb090fcac4e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756f798e444ff" /><Relationship Type="http://schemas.openxmlformats.org/officeDocument/2006/relationships/theme" Target="/ppt/slideMasters/theme/theme1.xml" Id="R5cebc2ed4ab742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d756f798e444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fdb57a3f240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b17e736f543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f11de01c54e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81ad8921545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c792429104a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647568f4249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d4c96231643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 SNØRTELAND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SNØRTELAND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 SNØRTELAND AS ble etablert [år] og holder til i Skudeneshavn.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SNØRTELAND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SNØRTELAND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SNØRTELAND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21 606 666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1 773 066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1 564 481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5 710 497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9 299 435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SNØRTELAND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MATHIAS SNØRTELAND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SNØRTELAND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SNØRTELAND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4280 Skudeneshavn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reidar@slakteren.com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956 986 435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SNØRTELAND AS</a:t>
            </a:r>
          </a:p>
        </p:txBody>
      </p:sp>
    </p:spTree>
  </p:cSld>
  <p:clrMapOvr>
    <a:masterClrMapping xmlns:a="http://schemas.openxmlformats.org/drawingml/2006/main"/>
  </p:clrMapOvr>
</p:sld>
</file>