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9e58d203ad41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af2d2351ee4007"/>
  </p:sldMasterIdLst>
  <p:sldIdLst>
    <p:sldId xmlns:r="http://schemas.openxmlformats.org/officeDocument/2006/relationships" id="256" r:id="Rbf68d7d433144647"/>
    <p:sldId xmlns:r="http://schemas.openxmlformats.org/officeDocument/2006/relationships" id="257" r:id="Raefcc5a320a64f4e"/>
    <p:sldId xmlns:r="http://schemas.openxmlformats.org/officeDocument/2006/relationships" id="258" r:id="Rbba2651a0acb4ba1"/>
    <p:sldId xmlns:r="http://schemas.openxmlformats.org/officeDocument/2006/relationships" id="259" r:id="Rfddf9e1a437f4358"/>
    <p:sldId xmlns:r="http://schemas.openxmlformats.org/officeDocument/2006/relationships" id="260" r:id="R6cd915e3bff64ab1"/>
    <p:sldId xmlns:r="http://schemas.openxmlformats.org/officeDocument/2006/relationships" id="261" r:id="R18ef30b471cf4d06"/>
    <p:sldId xmlns:r="http://schemas.openxmlformats.org/officeDocument/2006/relationships" id="262" r:id="R510492150a3246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af2d2351ee4007" /><Relationship Type="http://schemas.openxmlformats.org/officeDocument/2006/relationships/slide" Target="/ppt/slides/slide1.xml" Id="Rbf68d7d433144647" /><Relationship Type="http://schemas.openxmlformats.org/officeDocument/2006/relationships/slide" Target="/ppt/slides/slide2.xml" Id="Raefcc5a320a64f4e" /><Relationship Type="http://schemas.openxmlformats.org/officeDocument/2006/relationships/slide" Target="/ppt/slides/slide3.xml" Id="Rbba2651a0acb4ba1" /><Relationship Type="http://schemas.openxmlformats.org/officeDocument/2006/relationships/slide" Target="/ppt/slides/slide4.xml" Id="Rfddf9e1a437f4358" /><Relationship Type="http://schemas.openxmlformats.org/officeDocument/2006/relationships/slide" Target="/ppt/slides/slide5.xml" Id="R6cd915e3bff64ab1" /><Relationship Type="http://schemas.openxmlformats.org/officeDocument/2006/relationships/slide" Target="/ppt/slides/slide6.xml" Id="R18ef30b471cf4d06" /><Relationship Type="http://schemas.openxmlformats.org/officeDocument/2006/relationships/slide" Target="/ppt/slides/slide7.xml" Id="R510492150a3246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82192486304d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13db78f704d2b" /><Relationship Type="http://schemas.openxmlformats.org/officeDocument/2006/relationships/theme" Target="/ppt/slideMasters/theme/theme1.xml" Id="R43765ab1bd2345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e13db78f704d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e81543e8e45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a7d5d996442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f1a11cd0942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4f44b9aeb49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ad7cd8c5f44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2970baeee49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1d7c1ccc740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BERGENS MERKANTILE BUREAU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BERGENS MERKANTILE BUREAU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22 562 849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22 777 987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HAGELIEN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ANDREAS HAGELIEN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HAGELIEN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A. Hagelien, Storheia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55328150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956 891 027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