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06addbcf6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13e0af42c491a"/>
  </p:sldMasterIdLst>
  <p:sldIdLst>
    <p:sldId xmlns:r="http://schemas.openxmlformats.org/officeDocument/2006/relationships" id="256" r:id="Re5ec4fa5314a4270"/>
    <p:sldId xmlns:r="http://schemas.openxmlformats.org/officeDocument/2006/relationships" id="257" r:id="R1025214f531f4000"/>
    <p:sldId xmlns:r="http://schemas.openxmlformats.org/officeDocument/2006/relationships" id="258" r:id="R4567cea3ecf44a0b"/>
    <p:sldId xmlns:r="http://schemas.openxmlformats.org/officeDocument/2006/relationships" id="259" r:id="Ra8e61ff497514f48"/>
    <p:sldId xmlns:r="http://schemas.openxmlformats.org/officeDocument/2006/relationships" id="260" r:id="Re45c34bcc06242e4"/>
    <p:sldId xmlns:r="http://schemas.openxmlformats.org/officeDocument/2006/relationships" id="261" r:id="R125559904eb84366"/>
    <p:sldId xmlns:r="http://schemas.openxmlformats.org/officeDocument/2006/relationships" id="262" r:id="R6efbda0c3d8a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13e0af42c491a" /><Relationship Type="http://schemas.openxmlformats.org/officeDocument/2006/relationships/slide" Target="/ppt/slides/slide1.xml" Id="Re5ec4fa5314a4270" /><Relationship Type="http://schemas.openxmlformats.org/officeDocument/2006/relationships/slide" Target="/ppt/slides/slide2.xml" Id="R1025214f531f4000" /><Relationship Type="http://schemas.openxmlformats.org/officeDocument/2006/relationships/slide" Target="/ppt/slides/slide3.xml" Id="R4567cea3ecf44a0b" /><Relationship Type="http://schemas.openxmlformats.org/officeDocument/2006/relationships/slide" Target="/ppt/slides/slide4.xml" Id="Ra8e61ff497514f48" /><Relationship Type="http://schemas.openxmlformats.org/officeDocument/2006/relationships/slide" Target="/ppt/slides/slide5.xml" Id="Re45c34bcc06242e4" /><Relationship Type="http://schemas.openxmlformats.org/officeDocument/2006/relationships/slide" Target="/ppt/slides/slide6.xml" Id="R125559904eb84366" /><Relationship Type="http://schemas.openxmlformats.org/officeDocument/2006/relationships/slide" Target="/ppt/slides/slide7.xml" Id="R6efbda0c3d8a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e2b7e2fa6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9fde36ff84125" /><Relationship Type="http://schemas.openxmlformats.org/officeDocument/2006/relationships/theme" Target="/ppt/slideMasters/theme/theme1.xml" Id="R20b1b9a9c6a1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9fde36ff8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0757c4d3e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bca7c67ec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a0ab32343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8ddf6859541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e91dae779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03fe47deb42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2573b1673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7 327 683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136 290 038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136 299 079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SIGURD  –  77,0 %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SIGURD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HARALD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MORTEN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Bryns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74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sigurd.bjonness@sfjbb.net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956 707 773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