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d1bd78a38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cee14f35164034"/>
  </p:sldMasterIdLst>
  <p:sldIdLst>
    <p:sldId xmlns:r="http://schemas.openxmlformats.org/officeDocument/2006/relationships" id="256" r:id="R3018851cafe6439a"/>
    <p:sldId xmlns:r="http://schemas.openxmlformats.org/officeDocument/2006/relationships" id="257" r:id="Rf853abebcf4844fe"/>
    <p:sldId xmlns:r="http://schemas.openxmlformats.org/officeDocument/2006/relationships" id="258" r:id="Re6bd2fe5729f4e7e"/>
    <p:sldId xmlns:r="http://schemas.openxmlformats.org/officeDocument/2006/relationships" id="259" r:id="Ra2adc0bf68c74da0"/>
    <p:sldId xmlns:r="http://schemas.openxmlformats.org/officeDocument/2006/relationships" id="260" r:id="R4f376781c9db4773"/>
    <p:sldId xmlns:r="http://schemas.openxmlformats.org/officeDocument/2006/relationships" id="261" r:id="Rb218b871704d4e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ee14f35164034" /><Relationship Type="http://schemas.openxmlformats.org/officeDocument/2006/relationships/slide" Target="/ppt/slides/slide1.xml" Id="R3018851cafe6439a" /><Relationship Type="http://schemas.openxmlformats.org/officeDocument/2006/relationships/slide" Target="/ppt/slides/slide2.xml" Id="Rf853abebcf4844fe" /><Relationship Type="http://schemas.openxmlformats.org/officeDocument/2006/relationships/slide" Target="/ppt/slides/slide3.xml" Id="Re6bd2fe5729f4e7e" /><Relationship Type="http://schemas.openxmlformats.org/officeDocument/2006/relationships/slide" Target="/ppt/slides/slide4.xml" Id="Ra2adc0bf68c74da0" /><Relationship Type="http://schemas.openxmlformats.org/officeDocument/2006/relationships/slide" Target="/ppt/slides/slide5.xml" Id="R4f376781c9db4773" /><Relationship Type="http://schemas.openxmlformats.org/officeDocument/2006/relationships/slide" Target="/ppt/slides/slide6.xml" Id="Rb218b871704d4e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9f138313d4a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3e836ab944066" /><Relationship Type="http://schemas.openxmlformats.org/officeDocument/2006/relationships/theme" Target="/ppt/slideMasters/theme/theme1.xml" Id="R2ac5cba4fb35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c3e836ab94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761e1ede1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d8f55b7b34a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abf062a75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f01c5aeb743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887f6a33d40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941a855924c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Bryns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74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sigurd.bjonness@sfjbb.net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956 707 773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