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0e5e7fc8a04d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fa6e02aaf94b33"/>
  </p:sldMasterIdLst>
  <p:sldIdLst>
    <p:sldId xmlns:r="http://schemas.openxmlformats.org/officeDocument/2006/relationships" id="256" r:id="R5cc9b197651b4e02"/>
    <p:sldId xmlns:r="http://schemas.openxmlformats.org/officeDocument/2006/relationships" id="257" r:id="R50d3799bb6be415b"/>
    <p:sldId xmlns:r="http://schemas.openxmlformats.org/officeDocument/2006/relationships" id="258" r:id="R3eef112d9fc348d2"/>
    <p:sldId xmlns:r="http://schemas.openxmlformats.org/officeDocument/2006/relationships" id="259" r:id="Re257574535664bfe"/>
    <p:sldId xmlns:r="http://schemas.openxmlformats.org/officeDocument/2006/relationships" id="260" r:id="Ra8e931ef30c64f36"/>
    <p:sldId xmlns:r="http://schemas.openxmlformats.org/officeDocument/2006/relationships" id="261" r:id="Re909d6b2d5d546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fa6e02aaf94b33" /><Relationship Type="http://schemas.openxmlformats.org/officeDocument/2006/relationships/slide" Target="/ppt/slides/slide1.xml" Id="R5cc9b197651b4e02" /><Relationship Type="http://schemas.openxmlformats.org/officeDocument/2006/relationships/slide" Target="/ppt/slides/slide2.xml" Id="R50d3799bb6be415b" /><Relationship Type="http://schemas.openxmlformats.org/officeDocument/2006/relationships/slide" Target="/ppt/slides/slide3.xml" Id="R3eef112d9fc348d2" /><Relationship Type="http://schemas.openxmlformats.org/officeDocument/2006/relationships/slide" Target="/ppt/slides/slide4.xml" Id="Re257574535664bfe" /><Relationship Type="http://schemas.openxmlformats.org/officeDocument/2006/relationships/slide" Target="/ppt/slides/slide5.xml" Id="Ra8e931ef30c64f36" /><Relationship Type="http://schemas.openxmlformats.org/officeDocument/2006/relationships/slide" Target="/ppt/slides/slide6.xml" Id="Re909d6b2d5d546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cf7c208b6041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6aaf475f64286" /><Relationship Type="http://schemas.openxmlformats.org/officeDocument/2006/relationships/theme" Target="/ppt/slideMasters/theme/theme1.xml" Id="Rbf251e95cbbd4c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f6aaf475f642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d9e736da049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4a74e8ea14d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da35efe6847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63df8a9ee4f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32eb1e9b447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349711e3943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RØROSBANKEN RØROS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RØROSBANKEN RØROS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RØROSBANKEN RØROS SPAREBANK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RØROSBANKEN RØROS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RØROSBANKEN RØROS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RØROSBANKEN RØROS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IRENE BEKKEVOLD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FRIAN AS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TAMNES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FEVANG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MARIE ENGAN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UTNE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RØROSBANKEN RØROS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Kjerkgata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firmapost@rorosbanken.no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956 548 888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RØROSBANKEN RØROS SPAREBANK</a:t>
            </a:r>
          </a:p>
        </p:txBody>
      </p:sp>
    </p:spTree>
  </p:cSld>
  <p:clrMapOvr>
    <a:masterClrMapping xmlns:a="http://schemas.openxmlformats.org/drawingml/2006/main"/>
  </p:clrMapOvr>
</p:sld>
</file>