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7d2be035d044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066adb57cf4af5"/>
  </p:sldMasterIdLst>
  <p:sldIdLst>
    <p:sldId xmlns:r="http://schemas.openxmlformats.org/officeDocument/2006/relationships" id="256" r:id="R0ec9ec4dc61f4ebc"/>
    <p:sldId xmlns:r="http://schemas.openxmlformats.org/officeDocument/2006/relationships" id="257" r:id="Reff2db4064cd4113"/>
    <p:sldId xmlns:r="http://schemas.openxmlformats.org/officeDocument/2006/relationships" id="258" r:id="Rae49a1644e0045cf"/>
    <p:sldId xmlns:r="http://schemas.openxmlformats.org/officeDocument/2006/relationships" id="259" r:id="R424273638a3547ee"/>
    <p:sldId xmlns:r="http://schemas.openxmlformats.org/officeDocument/2006/relationships" id="260" r:id="Ra17348496e6c4526"/>
    <p:sldId xmlns:r="http://schemas.openxmlformats.org/officeDocument/2006/relationships" id="261" r:id="R6a495fade16b4eb6"/>
    <p:sldId xmlns:r="http://schemas.openxmlformats.org/officeDocument/2006/relationships" id="262" r:id="R148f3ab6771a4c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66adb57cf4af5" /><Relationship Type="http://schemas.openxmlformats.org/officeDocument/2006/relationships/slide" Target="/ppt/slides/slide1.xml" Id="R0ec9ec4dc61f4ebc" /><Relationship Type="http://schemas.openxmlformats.org/officeDocument/2006/relationships/slide" Target="/ppt/slides/slide2.xml" Id="Reff2db4064cd4113" /><Relationship Type="http://schemas.openxmlformats.org/officeDocument/2006/relationships/slide" Target="/ppt/slides/slide3.xml" Id="Rae49a1644e0045cf" /><Relationship Type="http://schemas.openxmlformats.org/officeDocument/2006/relationships/slide" Target="/ppt/slides/slide4.xml" Id="R424273638a3547ee" /><Relationship Type="http://schemas.openxmlformats.org/officeDocument/2006/relationships/slide" Target="/ppt/slides/slide5.xml" Id="Ra17348496e6c4526" /><Relationship Type="http://schemas.openxmlformats.org/officeDocument/2006/relationships/slide" Target="/ppt/slides/slide6.xml" Id="R6a495fade16b4eb6" /><Relationship Type="http://schemas.openxmlformats.org/officeDocument/2006/relationships/slide" Target="/ppt/slides/slide7.xml" Id="R148f3ab6771a4c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28383cf294a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1bf4aeefb4ea5" /><Relationship Type="http://schemas.openxmlformats.org/officeDocument/2006/relationships/theme" Target="/ppt/slideMasters/theme/theme1.xml" Id="Re5c776f5331845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11bf4aeefb4e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b014bfc514a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4864b20d840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b9733cd264b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a9be709ee4c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e8446cd1849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a2c849cac43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b4b96ac244a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HOSPITALITY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HOSPITALITY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104 091 000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324 385 000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REZIDOR HOTEL GROUP SPRL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956 281 792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