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620fd62e2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eccf190444b1b"/>
  </p:sldMasterIdLst>
  <p:sldIdLst>
    <p:sldId xmlns:r="http://schemas.openxmlformats.org/officeDocument/2006/relationships" id="256" r:id="Ra79af201d4784254"/>
    <p:sldId xmlns:r="http://schemas.openxmlformats.org/officeDocument/2006/relationships" id="257" r:id="R52eab2e627704fcc"/>
    <p:sldId xmlns:r="http://schemas.openxmlformats.org/officeDocument/2006/relationships" id="258" r:id="R67fe710734b44ec7"/>
    <p:sldId xmlns:r="http://schemas.openxmlformats.org/officeDocument/2006/relationships" id="259" r:id="Re324d7b71de44326"/>
    <p:sldId xmlns:r="http://schemas.openxmlformats.org/officeDocument/2006/relationships" id="260" r:id="R01d939ab8c9e412f"/>
    <p:sldId xmlns:r="http://schemas.openxmlformats.org/officeDocument/2006/relationships" id="261" r:id="Rce34023aefdb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eccf190444b1b" /><Relationship Type="http://schemas.openxmlformats.org/officeDocument/2006/relationships/slide" Target="/ppt/slides/slide1.xml" Id="Ra79af201d4784254" /><Relationship Type="http://schemas.openxmlformats.org/officeDocument/2006/relationships/slide" Target="/ppt/slides/slide2.xml" Id="R52eab2e627704fcc" /><Relationship Type="http://schemas.openxmlformats.org/officeDocument/2006/relationships/slide" Target="/ppt/slides/slide3.xml" Id="R67fe710734b44ec7" /><Relationship Type="http://schemas.openxmlformats.org/officeDocument/2006/relationships/slide" Target="/ppt/slides/slide4.xml" Id="Re324d7b71de44326" /><Relationship Type="http://schemas.openxmlformats.org/officeDocument/2006/relationships/slide" Target="/ppt/slides/slide5.xml" Id="R01d939ab8c9e412f" /><Relationship Type="http://schemas.openxmlformats.org/officeDocument/2006/relationships/slide" Target="/ppt/slides/slide6.xml" Id="Rce34023aefdb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09a374750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19e70ed2644a9" /><Relationship Type="http://schemas.openxmlformats.org/officeDocument/2006/relationships/theme" Target="/ppt/slideMasters/theme/theme1.xml" Id="R8c5558b4d7b1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19e70ed26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867e0e484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2b44755b1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6a87b46d4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76e86766040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73be09f02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c6b0b2472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