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b9f456e06a4b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38acce12e04902"/>
  </p:sldMasterIdLst>
  <p:sldIdLst>
    <p:sldId xmlns:r="http://schemas.openxmlformats.org/officeDocument/2006/relationships" id="256" r:id="Ree1bae34cf1f4239"/>
    <p:sldId xmlns:r="http://schemas.openxmlformats.org/officeDocument/2006/relationships" id="257" r:id="R22e34093b2454b44"/>
    <p:sldId xmlns:r="http://schemas.openxmlformats.org/officeDocument/2006/relationships" id="258" r:id="R3edcfe58715e453f"/>
    <p:sldId xmlns:r="http://schemas.openxmlformats.org/officeDocument/2006/relationships" id="259" r:id="R5fd5e49c87fc4f33"/>
    <p:sldId xmlns:r="http://schemas.openxmlformats.org/officeDocument/2006/relationships" id="260" r:id="R23049ea8c3944b7c"/>
    <p:sldId xmlns:r="http://schemas.openxmlformats.org/officeDocument/2006/relationships" id="261" r:id="R3f6ff0b765594191"/>
    <p:sldId xmlns:r="http://schemas.openxmlformats.org/officeDocument/2006/relationships" id="262" r:id="R25d8765d3fb548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38acce12e04902" /><Relationship Type="http://schemas.openxmlformats.org/officeDocument/2006/relationships/slide" Target="/ppt/slides/slide1.xml" Id="Ree1bae34cf1f4239" /><Relationship Type="http://schemas.openxmlformats.org/officeDocument/2006/relationships/slide" Target="/ppt/slides/slide2.xml" Id="R22e34093b2454b44" /><Relationship Type="http://schemas.openxmlformats.org/officeDocument/2006/relationships/slide" Target="/ppt/slides/slide3.xml" Id="R3edcfe58715e453f" /><Relationship Type="http://schemas.openxmlformats.org/officeDocument/2006/relationships/slide" Target="/ppt/slides/slide4.xml" Id="R5fd5e49c87fc4f33" /><Relationship Type="http://schemas.openxmlformats.org/officeDocument/2006/relationships/slide" Target="/ppt/slides/slide5.xml" Id="R23049ea8c3944b7c" /><Relationship Type="http://schemas.openxmlformats.org/officeDocument/2006/relationships/slide" Target="/ppt/slides/slide6.xml" Id="R3f6ff0b765594191" /><Relationship Type="http://schemas.openxmlformats.org/officeDocument/2006/relationships/slide" Target="/ppt/slides/slide7.xml" Id="R25d8765d3fb548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1289ab199644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a8d58f6e64aa1" /><Relationship Type="http://schemas.openxmlformats.org/officeDocument/2006/relationships/theme" Target="/ppt/slideMasters/theme/theme1.xml" Id="R6a215f0efb4546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7a8d58f6e64a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34522f3ac41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f58821be84b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c3b29a75547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4f52c529e4c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4d4e1a49e4a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52858ab0d4c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8eae8f04440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ALFRED BERG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ALFRED BERG KAPITALFORVALTNING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1 098 405 756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189 042 751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152 489 457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84 424 499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530 422 344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BNP PARIBAS ASSET MANAGMENT HOLDING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DRYPNIR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kundesenter.no@alfredberg.com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956 241 308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