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b002fcc56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a7a3d538c4789"/>
  </p:sldMasterIdLst>
  <p:sldIdLst>
    <p:sldId xmlns:r="http://schemas.openxmlformats.org/officeDocument/2006/relationships" id="256" r:id="R2fe20056e8d94992"/>
    <p:sldId xmlns:r="http://schemas.openxmlformats.org/officeDocument/2006/relationships" id="257" r:id="R96162839dc8548b1"/>
    <p:sldId xmlns:r="http://schemas.openxmlformats.org/officeDocument/2006/relationships" id="258" r:id="R816e193ee54c4b3f"/>
    <p:sldId xmlns:r="http://schemas.openxmlformats.org/officeDocument/2006/relationships" id="259" r:id="Re28ab9f866d74ddb"/>
    <p:sldId xmlns:r="http://schemas.openxmlformats.org/officeDocument/2006/relationships" id="260" r:id="R45752dfb0952408e"/>
    <p:sldId xmlns:r="http://schemas.openxmlformats.org/officeDocument/2006/relationships" id="261" r:id="R4765e3798e684096"/>
    <p:sldId xmlns:r="http://schemas.openxmlformats.org/officeDocument/2006/relationships" id="262" r:id="R0eb896e6a741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a7a3d538c4789" /><Relationship Type="http://schemas.openxmlformats.org/officeDocument/2006/relationships/slide" Target="/ppt/slides/slide1.xml" Id="R2fe20056e8d94992" /><Relationship Type="http://schemas.openxmlformats.org/officeDocument/2006/relationships/slide" Target="/ppt/slides/slide2.xml" Id="R96162839dc8548b1" /><Relationship Type="http://schemas.openxmlformats.org/officeDocument/2006/relationships/slide" Target="/ppt/slides/slide3.xml" Id="R816e193ee54c4b3f" /><Relationship Type="http://schemas.openxmlformats.org/officeDocument/2006/relationships/slide" Target="/ppt/slides/slide4.xml" Id="Re28ab9f866d74ddb" /><Relationship Type="http://schemas.openxmlformats.org/officeDocument/2006/relationships/slide" Target="/ppt/slides/slide5.xml" Id="R45752dfb0952408e" /><Relationship Type="http://schemas.openxmlformats.org/officeDocument/2006/relationships/slide" Target="/ppt/slides/slide6.xml" Id="R4765e3798e684096" /><Relationship Type="http://schemas.openxmlformats.org/officeDocument/2006/relationships/slide" Target="/ppt/slides/slide7.xml" Id="R0eb896e6a741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b27c625f3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b063ffbd4b5c" /><Relationship Type="http://schemas.openxmlformats.org/officeDocument/2006/relationships/theme" Target="/ppt/slideMasters/theme/theme1.xml" Id="Ra41dbb9756ab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1b063ffbd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0a212285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f7afe475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69915e18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b8bade3f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f341d41c6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0142817af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319ead29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