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024e723c5b48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df97a372da4fda"/>
  </p:sldMasterIdLst>
  <p:sldIdLst>
    <p:sldId xmlns:r="http://schemas.openxmlformats.org/officeDocument/2006/relationships" id="256" r:id="R4fbc15ad0bcf4cc6"/>
    <p:sldId xmlns:r="http://schemas.openxmlformats.org/officeDocument/2006/relationships" id="257" r:id="R3aca36aca9b64f0c"/>
    <p:sldId xmlns:r="http://schemas.openxmlformats.org/officeDocument/2006/relationships" id="258" r:id="R4d5a3872a2594bd8"/>
    <p:sldId xmlns:r="http://schemas.openxmlformats.org/officeDocument/2006/relationships" id="259" r:id="Rb3a615a6a95345e4"/>
    <p:sldId xmlns:r="http://schemas.openxmlformats.org/officeDocument/2006/relationships" id="260" r:id="Rb95604a64a4f402e"/>
    <p:sldId xmlns:r="http://schemas.openxmlformats.org/officeDocument/2006/relationships" id="261" r:id="R41ce654fb00b4c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df97a372da4fda" /><Relationship Type="http://schemas.openxmlformats.org/officeDocument/2006/relationships/slide" Target="/ppt/slides/slide1.xml" Id="R4fbc15ad0bcf4cc6" /><Relationship Type="http://schemas.openxmlformats.org/officeDocument/2006/relationships/slide" Target="/ppt/slides/slide2.xml" Id="R3aca36aca9b64f0c" /><Relationship Type="http://schemas.openxmlformats.org/officeDocument/2006/relationships/slide" Target="/ppt/slides/slide3.xml" Id="R4d5a3872a2594bd8" /><Relationship Type="http://schemas.openxmlformats.org/officeDocument/2006/relationships/slide" Target="/ppt/slides/slide4.xml" Id="Rb3a615a6a95345e4" /><Relationship Type="http://schemas.openxmlformats.org/officeDocument/2006/relationships/slide" Target="/ppt/slides/slide5.xml" Id="Rb95604a64a4f402e" /><Relationship Type="http://schemas.openxmlformats.org/officeDocument/2006/relationships/slide" Target="/ppt/slides/slide6.xml" Id="R41ce654fb00b4c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46dee4c1b341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af732f21d4436" /><Relationship Type="http://schemas.openxmlformats.org/officeDocument/2006/relationships/theme" Target="/ppt/slideMasters/theme/theme1.xml" Id="R53221efb120c41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9af732f21d44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9fe70427f46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bdcd9b4674d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ef840bcd540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b6e7be50f4f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f96fe7e8d4a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17f32add242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RENNESØY OG RANDABERG REKNESKAPSLAG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RENNESØY OG RANDABERG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RENNESØY OG RANDABERG REKNESKAPSLAG SA ble etablert [år] og holder til i Rennesøy.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RENNESØY OG RANDABERG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RENNESØY OG RANDABERG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RENNESØY OG RANDABERG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10 688 339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164 373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3 500 309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5 921 436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RENNESØY OG RANDABERG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Seljebakken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4150 Rennesøy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72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955 230 728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RENNESØY OG RANDABERG REKNESKAPSLAG SA</a:t>
            </a:r>
          </a:p>
        </p:txBody>
      </p:sp>
    </p:spTree>
  </p:cSld>
  <p:clrMapOvr>
    <a:masterClrMapping xmlns:a="http://schemas.openxmlformats.org/drawingml/2006/main"/>
  </p:clrMapOvr>
</p:sld>
</file>