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a2aba9cf0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bf6ed7b1ed4466"/>
  </p:sldMasterIdLst>
  <p:sldIdLst>
    <p:sldId xmlns:r="http://schemas.openxmlformats.org/officeDocument/2006/relationships" id="256" r:id="R3ed7d9ab3d704f38"/>
    <p:sldId xmlns:r="http://schemas.openxmlformats.org/officeDocument/2006/relationships" id="257" r:id="Rb1ebfc730bb040be"/>
    <p:sldId xmlns:r="http://schemas.openxmlformats.org/officeDocument/2006/relationships" id="258" r:id="Rbb23c54bf44c4d53"/>
    <p:sldId xmlns:r="http://schemas.openxmlformats.org/officeDocument/2006/relationships" id="259" r:id="R87f6bc9e89044462"/>
    <p:sldId xmlns:r="http://schemas.openxmlformats.org/officeDocument/2006/relationships" id="260" r:id="Rff70b01cef674c24"/>
    <p:sldId xmlns:r="http://schemas.openxmlformats.org/officeDocument/2006/relationships" id="261" r:id="R83eac35a40184c61"/>
    <p:sldId xmlns:r="http://schemas.openxmlformats.org/officeDocument/2006/relationships" id="262" r:id="R62c995afb2c447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f6ed7b1ed4466" /><Relationship Type="http://schemas.openxmlformats.org/officeDocument/2006/relationships/slide" Target="/ppt/slides/slide1.xml" Id="R3ed7d9ab3d704f38" /><Relationship Type="http://schemas.openxmlformats.org/officeDocument/2006/relationships/slide" Target="/ppt/slides/slide2.xml" Id="Rb1ebfc730bb040be" /><Relationship Type="http://schemas.openxmlformats.org/officeDocument/2006/relationships/slide" Target="/ppt/slides/slide3.xml" Id="Rbb23c54bf44c4d53" /><Relationship Type="http://schemas.openxmlformats.org/officeDocument/2006/relationships/slide" Target="/ppt/slides/slide4.xml" Id="R87f6bc9e89044462" /><Relationship Type="http://schemas.openxmlformats.org/officeDocument/2006/relationships/slide" Target="/ppt/slides/slide5.xml" Id="Rff70b01cef674c24" /><Relationship Type="http://schemas.openxmlformats.org/officeDocument/2006/relationships/slide" Target="/ppt/slides/slide6.xml" Id="R83eac35a40184c61" /><Relationship Type="http://schemas.openxmlformats.org/officeDocument/2006/relationships/slide" Target="/ppt/slides/slide7.xml" Id="R62c995afb2c447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27fbda2bb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970406354e01" /><Relationship Type="http://schemas.openxmlformats.org/officeDocument/2006/relationships/theme" Target="/ppt/slideMasters/theme/theme1.xml" Id="R3dae3e62e659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b970406354e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a414edb5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4942c0aed4b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440eb6d9c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d11e032ad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aedab6ee646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0254c2d84e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b8ddda765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CONSULTA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CONSULTA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31 524 146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31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post.consulta@ecit.no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954 231 313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