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7237d5d7785448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29fab45fc5446ae"/>
  </p:sldMasterIdLst>
  <p:sldIdLst>
    <p:sldId xmlns:r="http://schemas.openxmlformats.org/officeDocument/2006/relationships" id="256" r:id="R6f86fd99ff8b4605"/>
    <p:sldId xmlns:r="http://schemas.openxmlformats.org/officeDocument/2006/relationships" id="257" r:id="Rf8579ec7e1484ee4"/>
    <p:sldId xmlns:r="http://schemas.openxmlformats.org/officeDocument/2006/relationships" id="258" r:id="R4d354faad0654d58"/>
    <p:sldId xmlns:r="http://schemas.openxmlformats.org/officeDocument/2006/relationships" id="259" r:id="R7cd2de0ba17145e1"/>
    <p:sldId xmlns:r="http://schemas.openxmlformats.org/officeDocument/2006/relationships" id="260" r:id="Rf544cff55a294110"/>
    <p:sldId xmlns:r="http://schemas.openxmlformats.org/officeDocument/2006/relationships" id="261" r:id="R5f87c0c9ec30493d"/>
    <p:sldId xmlns:r="http://schemas.openxmlformats.org/officeDocument/2006/relationships" id="262" r:id="Rb9c079b894b3499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9fab45fc5446ae" /><Relationship Type="http://schemas.openxmlformats.org/officeDocument/2006/relationships/slide" Target="/ppt/slides/slide1.xml" Id="R6f86fd99ff8b4605" /><Relationship Type="http://schemas.openxmlformats.org/officeDocument/2006/relationships/slide" Target="/ppt/slides/slide2.xml" Id="Rf8579ec7e1484ee4" /><Relationship Type="http://schemas.openxmlformats.org/officeDocument/2006/relationships/slide" Target="/ppt/slides/slide3.xml" Id="R4d354faad0654d58" /><Relationship Type="http://schemas.openxmlformats.org/officeDocument/2006/relationships/slide" Target="/ppt/slides/slide4.xml" Id="R7cd2de0ba17145e1" /><Relationship Type="http://schemas.openxmlformats.org/officeDocument/2006/relationships/slide" Target="/ppt/slides/slide5.xml" Id="Rf544cff55a294110" /><Relationship Type="http://schemas.openxmlformats.org/officeDocument/2006/relationships/slide" Target="/ppt/slides/slide6.xml" Id="R5f87c0c9ec30493d" /><Relationship Type="http://schemas.openxmlformats.org/officeDocument/2006/relationships/slide" Target="/ppt/slides/slide7.xml" Id="Rb9c079b894b3499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249dfab44f45e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5cb478f30842c9" /><Relationship Type="http://schemas.openxmlformats.org/officeDocument/2006/relationships/theme" Target="/ppt/slideMasters/theme/theme1.xml" Id="R61f57ebc555d4fe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85cb478f30842c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6949b66663427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c1b3f24ae2472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46dbbb0f02465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d7b99629d3469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1369a2081d447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b459ec899a4c5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4a507d0d244c0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EGGEDAL HANDELSLAG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EGGEDAL HANDELSLAG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EGGEDAL HANDELSLAG AS ble etablert [år] og holder til i Eggedal.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EGGEDAL HANDELSLAG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EGGEDAL HANDELSLAG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EGGEDAL HANDELSLAG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11 869 843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−1 045 177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−280 082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13 763 342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26 693 403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EGGEDAL HANDELSLAG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ADA BERGLIOT HAUGEN  –  0,4 %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ÅGE ARILD BRÅTEN  –  0,4 %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ALEXANDER STEEN KOLBJØRNSRUD  –  0,4 %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ALF LARSEN  –  0,4 %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GRØNHOVD BJØRNSRUD  –  0,4 %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RINGEREIDE WIDDING  –  0,4 %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EGGEDAL HANDELSLAG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Eggedalsveien 1500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3359 Eggedal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71 46 03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senterleder@eggedalhandelslag.no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954 023 605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EGGEDAL HANDELSLAG AS</a:t>
            </a:r>
          </a:p>
        </p:txBody>
      </p:sp>
    </p:spTree>
  </p:cSld>
  <p:clrMapOvr>
    <a:masterClrMapping xmlns:a="http://schemas.openxmlformats.org/drawingml/2006/main"/>
  </p:clrMapOvr>
</p:sld>
</file>