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a83e3c443543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ade541cb834bf8"/>
  </p:sldMasterIdLst>
  <p:sldIdLst>
    <p:sldId xmlns:r="http://schemas.openxmlformats.org/officeDocument/2006/relationships" id="256" r:id="Rea543d5bd14846ba"/>
    <p:sldId xmlns:r="http://schemas.openxmlformats.org/officeDocument/2006/relationships" id="257" r:id="R914a804caa314738"/>
    <p:sldId xmlns:r="http://schemas.openxmlformats.org/officeDocument/2006/relationships" id="258" r:id="Ra91e4cb5c72c4aa2"/>
    <p:sldId xmlns:r="http://schemas.openxmlformats.org/officeDocument/2006/relationships" id="259" r:id="Ra0f722972e1a4604"/>
    <p:sldId xmlns:r="http://schemas.openxmlformats.org/officeDocument/2006/relationships" id="260" r:id="R14c35ababce8477a"/>
    <p:sldId xmlns:r="http://schemas.openxmlformats.org/officeDocument/2006/relationships" id="261" r:id="Rf6df2c02b7664e44"/>
    <p:sldId xmlns:r="http://schemas.openxmlformats.org/officeDocument/2006/relationships" id="262" r:id="Ra017a849c84043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ade541cb834bf8" /><Relationship Type="http://schemas.openxmlformats.org/officeDocument/2006/relationships/slide" Target="/ppt/slides/slide1.xml" Id="Rea543d5bd14846ba" /><Relationship Type="http://schemas.openxmlformats.org/officeDocument/2006/relationships/slide" Target="/ppt/slides/slide2.xml" Id="R914a804caa314738" /><Relationship Type="http://schemas.openxmlformats.org/officeDocument/2006/relationships/slide" Target="/ppt/slides/slide3.xml" Id="Ra91e4cb5c72c4aa2" /><Relationship Type="http://schemas.openxmlformats.org/officeDocument/2006/relationships/slide" Target="/ppt/slides/slide4.xml" Id="Ra0f722972e1a4604" /><Relationship Type="http://schemas.openxmlformats.org/officeDocument/2006/relationships/slide" Target="/ppt/slides/slide5.xml" Id="R14c35ababce8477a" /><Relationship Type="http://schemas.openxmlformats.org/officeDocument/2006/relationships/slide" Target="/ppt/slides/slide6.xml" Id="Rf6df2c02b7664e44" /><Relationship Type="http://schemas.openxmlformats.org/officeDocument/2006/relationships/slide" Target="/ppt/slides/slide7.xml" Id="Ra017a849c84043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a640652f546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43c3cfe0f475e" /><Relationship Type="http://schemas.openxmlformats.org/officeDocument/2006/relationships/theme" Target="/ppt/slideMasters/theme/theme1.xml" Id="Rf945d06f22c742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343c3cfe0f47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3237f40f741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34ac5a61a43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1afc6367e4c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f3e68108c4c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27a8848e34c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f9f4b188949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a7204bbb247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CHRISTIAN BERGENE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1 167 921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1 049 273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30 153 452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33 268 084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 –  95,1 %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 AIMEE BERGENE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Grimelundshaugen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92 40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ncb@nitrogas.net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953 525 992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