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47c44e881a4a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3957b326a049dc"/>
  </p:sldMasterIdLst>
  <p:sldIdLst>
    <p:sldId xmlns:r="http://schemas.openxmlformats.org/officeDocument/2006/relationships" id="256" r:id="Rae7664fcdc06466e"/>
    <p:sldId xmlns:r="http://schemas.openxmlformats.org/officeDocument/2006/relationships" id="257" r:id="R6eaf817be2f94642"/>
    <p:sldId xmlns:r="http://schemas.openxmlformats.org/officeDocument/2006/relationships" id="258" r:id="R2cfd402f9af54f18"/>
    <p:sldId xmlns:r="http://schemas.openxmlformats.org/officeDocument/2006/relationships" id="259" r:id="Re8888e550e1d41e0"/>
    <p:sldId xmlns:r="http://schemas.openxmlformats.org/officeDocument/2006/relationships" id="260" r:id="Rb6b862f8e55744fb"/>
    <p:sldId xmlns:r="http://schemas.openxmlformats.org/officeDocument/2006/relationships" id="261" r:id="Ra506b7a3c58c462c"/>
    <p:sldId xmlns:r="http://schemas.openxmlformats.org/officeDocument/2006/relationships" id="262" r:id="R0917b3e63dde40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3957b326a049dc" /><Relationship Type="http://schemas.openxmlformats.org/officeDocument/2006/relationships/slide" Target="/ppt/slides/slide1.xml" Id="Rae7664fcdc06466e" /><Relationship Type="http://schemas.openxmlformats.org/officeDocument/2006/relationships/slide" Target="/ppt/slides/slide2.xml" Id="R6eaf817be2f94642" /><Relationship Type="http://schemas.openxmlformats.org/officeDocument/2006/relationships/slide" Target="/ppt/slides/slide3.xml" Id="R2cfd402f9af54f18" /><Relationship Type="http://schemas.openxmlformats.org/officeDocument/2006/relationships/slide" Target="/ppt/slides/slide4.xml" Id="Re8888e550e1d41e0" /><Relationship Type="http://schemas.openxmlformats.org/officeDocument/2006/relationships/slide" Target="/ppt/slides/slide5.xml" Id="Rb6b862f8e55744fb" /><Relationship Type="http://schemas.openxmlformats.org/officeDocument/2006/relationships/slide" Target="/ppt/slides/slide6.xml" Id="Ra506b7a3c58c462c" /><Relationship Type="http://schemas.openxmlformats.org/officeDocument/2006/relationships/slide" Target="/ppt/slides/slide7.xml" Id="R0917b3e63dde40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0cfcb472354b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2cca3b37b74442" /><Relationship Type="http://schemas.openxmlformats.org/officeDocument/2006/relationships/theme" Target="/ppt/slideMasters/theme/theme1.xml" Id="R1c69298fcef745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2cca3b37b744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e6f910c3544f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5b08784a6d4f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d07d18868446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d97ee9de8c4b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f0ce35644542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fd6646b12a46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862402fce24a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 ØKONOMI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−769 354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5 281 775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21 582 620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28 072 206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ERIK LIE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Bolignummer H0301, Sanden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3264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22233437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hans.erik.lie@online.no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953 374 730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 ØKONOMI AS</a:t>
            </a:r>
          </a:p>
        </p:txBody>
      </p:sp>
    </p:spTree>
  </p:cSld>
  <p:clrMapOvr>
    <a:masterClrMapping xmlns:a="http://schemas.openxmlformats.org/drawingml/2006/main"/>
  </p:clrMapOvr>
</p:sld>
</file>