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4bec6f69df49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a84988cbc344ec"/>
  </p:sldMasterIdLst>
  <p:sldIdLst>
    <p:sldId xmlns:r="http://schemas.openxmlformats.org/officeDocument/2006/relationships" id="256" r:id="Rdabf89e084d04cd0"/>
    <p:sldId xmlns:r="http://schemas.openxmlformats.org/officeDocument/2006/relationships" id="257" r:id="Rdd78445bb8d545ab"/>
    <p:sldId xmlns:r="http://schemas.openxmlformats.org/officeDocument/2006/relationships" id="258" r:id="R1e47681ebd9d4b93"/>
    <p:sldId xmlns:r="http://schemas.openxmlformats.org/officeDocument/2006/relationships" id="259" r:id="Ra927a5e921424131"/>
    <p:sldId xmlns:r="http://schemas.openxmlformats.org/officeDocument/2006/relationships" id="260" r:id="Rac2a18fcc8d44fda"/>
    <p:sldId xmlns:r="http://schemas.openxmlformats.org/officeDocument/2006/relationships" id="261" r:id="R9e4f9b94329148ed"/>
    <p:sldId xmlns:r="http://schemas.openxmlformats.org/officeDocument/2006/relationships" id="262" r:id="Rf267ea3691714f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a84988cbc344ec" /><Relationship Type="http://schemas.openxmlformats.org/officeDocument/2006/relationships/slide" Target="/ppt/slides/slide1.xml" Id="Rdabf89e084d04cd0" /><Relationship Type="http://schemas.openxmlformats.org/officeDocument/2006/relationships/slide" Target="/ppt/slides/slide2.xml" Id="Rdd78445bb8d545ab" /><Relationship Type="http://schemas.openxmlformats.org/officeDocument/2006/relationships/slide" Target="/ppt/slides/slide3.xml" Id="R1e47681ebd9d4b93" /><Relationship Type="http://schemas.openxmlformats.org/officeDocument/2006/relationships/slide" Target="/ppt/slides/slide4.xml" Id="Ra927a5e921424131" /><Relationship Type="http://schemas.openxmlformats.org/officeDocument/2006/relationships/slide" Target="/ppt/slides/slide5.xml" Id="Rac2a18fcc8d44fda" /><Relationship Type="http://schemas.openxmlformats.org/officeDocument/2006/relationships/slide" Target="/ppt/slides/slide6.xml" Id="R9e4f9b94329148ed" /><Relationship Type="http://schemas.openxmlformats.org/officeDocument/2006/relationships/slide" Target="/ppt/slides/slide7.xml" Id="Rf267ea3691714f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6bd6f857a45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49886c8414ed8" /><Relationship Type="http://schemas.openxmlformats.org/officeDocument/2006/relationships/theme" Target="/ppt/slideMasters/theme/theme1.xml" Id="Rab7dd9b3b2b749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d49886c8414e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ec4e54dee4c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879c63ce642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285517af143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5506e0c4246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0e218004b47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6d42116c34a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c3186b27b49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ALFRED SØRGAARD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ALFRED SØRGAARD EFTF AS ble etablert [år] og holder til i Flatanger.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48 037 910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2 657 796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2 543 965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17 892 231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22 592 530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SØRGAARD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7770 Flatanger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28 81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953 348 853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