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6bffb6680845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69ac5e2f34845"/>
  </p:sldMasterIdLst>
  <p:sldIdLst>
    <p:sldId xmlns:r="http://schemas.openxmlformats.org/officeDocument/2006/relationships" id="256" r:id="Rc063be91d6444b4e"/>
    <p:sldId xmlns:r="http://schemas.openxmlformats.org/officeDocument/2006/relationships" id="257" r:id="Rdea5adb28b8c4ebe"/>
    <p:sldId xmlns:r="http://schemas.openxmlformats.org/officeDocument/2006/relationships" id="258" r:id="Rd0219930db724bd4"/>
    <p:sldId xmlns:r="http://schemas.openxmlformats.org/officeDocument/2006/relationships" id="259" r:id="Re0d531a585bb4a26"/>
    <p:sldId xmlns:r="http://schemas.openxmlformats.org/officeDocument/2006/relationships" id="260" r:id="R19fc5586a0f045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69ac5e2f34845" /><Relationship Type="http://schemas.openxmlformats.org/officeDocument/2006/relationships/slide" Target="/ppt/slides/slide1.xml" Id="Rc063be91d6444b4e" /><Relationship Type="http://schemas.openxmlformats.org/officeDocument/2006/relationships/slide" Target="/ppt/slides/slide2.xml" Id="Rdea5adb28b8c4ebe" /><Relationship Type="http://schemas.openxmlformats.org/officeDocument/2006/relationships/slide" Target="/ppt/slides/slide3.xml" Id="Rd0219930db724bd4" /><Relationship Type="http://schemas.openxmlformats.org/officeDocument/2006/relationships/slide" Target="/ppt/slides/slide4.xml" Id="Re0d531a585bb4a26" /><Relationship Type="http://schemas.openxmlformats.org/officeDocument/2006/relationships/slide" Target="/ppt/slides/slide5.xml" Id="R19fc5586a0f045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ea36d0c6c94d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d9ba2d2ee4934" /><Relationship Type="http://schemas.openxmlformats.org/officeDocument/2006/relationships/theme" Target="/ppt/slideMasters/theme/theme1.xml" Id="Rb18c962d255e47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3d9ba2d2ee49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8b9cbea8b442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5711e0ebe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863577ad64b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0657977e264e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796cbbb7048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ALFRED BERG GAMBAK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ALFRED BERG GAMBAK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00 51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kundesenter@alfredberg.no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www.gambak.no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953 110 474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ALFRED BERG GAMBAK</a:t>
            </a:r>
          </a:p>
        </p:txBody>
      </p:sp>
    </p:spTree>
  </p:cSld>
  <p:clrMapOvr>
    <a:masterClrMapping xmlns:a="http://schemas.openxmlformats.org/drawingml/2006/main"/>
  </p:clrMapOvr>
</p:sld>
</file>