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3fcf9261c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b0a30a42f4198"/>
  </p:sldMasterIdLst>
  <p:sldIdLst>
    <p:sldId xmlns:r="http://schemas.openxmlformats.org/officeDocument/2006/relationships" id="256" r:id="R0a7efacbceb5426d"/>
    <p:sldId xmlns:r="http://schemas.openxmlformats.org/officeDocument/2006/relationships" id="257" r:id="R83c4673121b04cc4"/>
    <p:sldId xmlns:r="http://schemas.openxmlformats.org/officeDocument/2006/relationships" id="258" r:id="R4e78c8b2604348ff"/>
    <p:sldId xmlns:r="http://schemas.openxmlformats.org/officeDocument/2006/relationships" id="259" r:id="R29e4862914394363"/>
    <p:sldId xmlns:r="http://schemas.openxmlformats.org/officeDocument/2006/relationships" id="260" r:id="R506e9586d3314abd"/>
    <p:sldId xmlns:r="http://schemas.openxmlformats.org/officeDocument/2006/relationships" id="261" r:id="R93add8f35907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b0a30a42f4198" /><Relationship Type="http://schemas.openxmlformats.org/officeDocument/2006/relationships/slide" Target="/ppt/slides/slide1.xml" Id="R0a7efacbceb5426d" /><Relationship Type="http://schemas.openxmlformats.org/officeDocument/2006/relationships/slide" Target="/ppt/slides/slide2.xml" Id="R83c4673121b04cc4" /><Relationship Type="http://schemas.openxmlformats.org/officeDocument/2006/relationships/slide" Target="/ppt/slides/slide3.xml" Id="R4e78c8b2604348ff" /><Relationship Type="http://schemas.openxmlformats.org/officeDocument/2006/relationships/slide" Target="/ppt/slides/slide4.xml" Id="R29e4862914394363" /><Relationship Type="http://schemas.openxmlformats.org/officeDocument/2006/relationships/slide" Target="/ppt/slides/slide5.xml" Id="R506e9586d3314abd" /><Relationship Type="http://schemas.openxmlformats.org/officeDocument/2006/relationships/slide" Target="/ppt/slides/slide6.xml" Id="R93add8f35907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d39068b58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b7febb3a49b9" /><Relationship Type="http://schemas.openxmlformats.org/officeDocument/2006/relationships/theme" Target="/ppt/slideMasters/theme/theme1.xml" Id="R040fe2b7f77f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1b7febb3a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bc9f5385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5bf465cc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4f152df30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397edf2f6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208bdd5a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ac747c83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RINGSAKER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RINGSAKER SA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14 693 472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29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953 009 617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