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b3dfe3b0d4e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cf5863e874802"/>
  </p:sldMasterIdLst>
  <p:sldIdLst>
    <p:sldId xmlns:r="http://schemas.openxmlformats.org/officeDocument/2006/relationships" id="256" r:id="Re107f285d147461b"/>
    <p:sldId xmlns:r="http://schemas.openxmlformats.org/officeDocument/2006/relationships" id="257" r:id="Rf1723286ba9142c9"/>
    <p:sldId xmlns:r="http://schemas.openxmlformats.org/officeDocument/2006/relationships" id="258" r:id="R487e9a6043a44315"/>
    <p:sldId xmlns:r="http://schemas.openxmlformats.org/officeDocument/2006/relationships" id="259" r:id="Re3d70b8fabaf4fe6"/>
    <p:sldId xmlns:r="http://schemas.openxmlformats.org/officeDocument/2006/relationships" id="260" r:id="R17a355328a774a50"/>
    <p:sldId xmlns:r="http://schemas.openxmlformats.org/officeDocument/2006/relationships" id="261" r:id="Re11061d64f064656"/>
    <p:sldId xmlns:r="http://schemas.openxmlformats.org/officeDocument/2006/relationships" id="262" r:id="Rb8e6559298da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cf5863e874802" /><Relationship Type="http://schemas.openxmlformats.org/officeDocument/2006/relationships/slide" Target="/ppt/slides/slide1.xml" Id="Re107f285d147461b" /><Relationship Type="http://schemas.openxmlformats.org/officeDocument/2006/relationships/slide" Target="/ppt/slides/slide2.xml" Id="Rf1723286ba9142c9" /><Relationship Type="http://schemas.openxmlformats.org/officeDocument/2006/relationships/slide" Target="/ppt/slides/slide3.xml" Id="R487e9a6043a44315" /><Relationship Type="http://schemas.openxmlformats.org/officeDocument/2006/relationships/slide" Target="/ppt/slides/slide4.xml" Id="Re3d70b8fabaf4fe6" /><Relationship Type="http://schemas.openxmlformats.org/officeDocument/2006/relationships/slide" Target="/ppt/slides/slide5.xml" Id="R17a355328a774a50" /><Relationship Type="http://schemas.openxmlformats.org/officeDocument/2006/relationships/slide" Target="/ppt/slides/slide6.xml" Id="Re11061d64f064656" /><Relationship Type="http://schemas.openxmlformats.org/officeDocument/2006/relationships/slide" Target="/ppt/slides/slide7.xml" Id="Rb8e6559298da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f23dff5d4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3d96952484dd5" /><Relationship Type="http://schemas.openxmlformats.org/officeDocument/2006/relationships/theme" Target="/ppt/slideMasters/theme/theme1.xml" Id="Rb7fba2f87098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a3d96952484d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d4a41b6d947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e5e643901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bed578dc4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b2be13b34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92ac7a21148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e4369c770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8a7978e04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4 700 091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64 368 057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160 070 928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ALOIS LAGER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55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952 848 909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HOLDING AS</a:t>
            </a:r>
          </a:p>
        </p:txBody>
      </p:sp>
    </p:spTree>
  </p:cSld>
  <p:clrMapOvr>
    <a:masterClrMapping xmlns:a="http://schemas.openxmlformats.org/drawingml/2006/main"/>
  </p:clrMapOvr>
</p:sld>
</file>