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fe15adaae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f711de316143a4"/>
  </p:sldMasterIdLst>
  <p:sldIdLst>
    <p:sldId xmlns:r="http://schemas.openxmlformats.org/officeDocument/2006/relationships" id="256" r:id="R148eeecc43b14b57"/>
    <p:sldId xmlns:r="http://schemas.openxmlformats.org/officeDocument/2006/relationships" id="257" r:id="R421ba03b699342d6"/>
    <p:sldId xmlns:r="http://schemas.openxmlformats.org/officeDocument/2006/relationships" id="258" r:id="R1ee36ce6263a4acd"/>
    <p:sldId xmlns:r="http://schemas.openxmlformats.org/officeDocument/2006/relationships" id="259" r:id="Rc57b60f6fd124f74"/>
    <p:sldId xmlns:r="http://schemas.openxmlformats.org/officeDocument/2006/relationships" id="260" r:id="Reb6eab91915a4642"/>
    <p:sldId xmlns:r="http://schemas.openxmlformats.org/officeDocument/2006/relationships" id="261" r:id="Rf1f709139fe3454b"/>
    <p:sldId xmlns:r="http://schemas.openxmlformats.org/officeDocument/2006/relationships" id="262" r:id="Re7f1f999a460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711de316143a4" /><Relationship Type="http://schemas.openxmlformats.org/officeDocument/2006/relationships/slide" Target="/ppt/slides/slide1.xml" Id="R148eeecc43b14b57" /><Relationship Type="http://schemas.openxmlformats.org/officeDocument/2006/relationships/slide" Target="/ppt/slides/slide2.xml" Id="R421ba03b699342d6" /><Relationship Type="http://schemas.openxmlformats.org/officeDocument/2006/relationships/slide" Target="/ppt/slides/slide3.xml" Id="R1ee36ce6263a4acd" /><Relationship Type="http://schemas.openxmlformats.org/officeDocument/2006/relationships/slide" Target="/ppt/slides/slide4.xml" Id="Rc57b60f6fd124f74" /><Relationship Type="http://schemas.openxmlformats.org/officeDocument/2006/relationships/slide" Target="/ppt/slides/slide5.xml" Id="Reb6eab91915a4642" /><Relationship Type="http://schemas.openxmlformats.org/officeDocument/2006/relationships/slide" Target="/ppt/slides/slide6.xml" Id="Rf1f709139fe3454b" /><Relationship Type="http://schemas.openxmlformats.org/officeDocument/2006/relationships/slide" Target="/ppt/slides/slide7.xml" Id="Re7f1f999a460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951e1a791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e80bc97fb4633" /><Relationship Type="http://schemas.openxmlformats.org/officeDocument/2006/relationships/theme" Target="/ppt/slideMasters/theme/theme1.xml" Id="Rad3dd12ccce8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e80bc97fb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f08456e2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d469d043b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72dd1e47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be8517c13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87691eb3a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fa400848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42c515ee9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