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54a9efc8234f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0f4040a3374e4d"/>
  </p:sldMasterIdLst>
  <p:sldIdLst>
    <p:sldId xmlns:r="http://schemas.openxmlformats.org/officeDocument/2006/relationships" id="256" r:id="R26e84582a2d74a31"/>
    <p:sldId xmlns:r="http://schemas.openxmlformats.org/officeDocument/2006/relationships" id="257" r:id="R155e27ad094845a7"/>
    <p:sldId xmlns:r="http://schemas.openxmlformats.org/officeDocument/2006/relationships" id="258" r:id="Rf080cc8dbbf244a1"/>
    <p:sldId xmlns:r="http://schemas.openxmlformats.org/officeDocument/2006/relationships" id="259" r:id="R589e7926e12a49bc"/>
    <p:sldId xmlns:r="http://schemas.openxmlformats.org/officeDocument/2006/relationships" id="260" r:id="R138824f46d364d9c"/>
    <p:sldId xmlns:r="http://schemas.openxmlformats.org/officeDocument/2006/relationships" id="261" r:id="Ree8ec39a2b604a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0f4040a3374e4d" /><Relationship Type="http://schemas.openxmlformats.org/officeDocument/2006/relationships/slide" Target="/ppt/slides/slide1.xml" Id="R26e84582a2d74a31" /><Relationship Type="http://schemas.openxmlformats.org/officeDocument/2006/relationships/slide" Target="/ppt/slides/slide2.xml" Id="R155e27ad094845a7" /><Relationship Type="http://schemas.openxmlformats.org/officeDocument/2006/relationships/slide" Target="/ppt/slides/slide3.xml" Id="Rf080cc8dbbf244a1" /><Relationship Type="http://schemas.openxmlformats.org/officeDocument/2006/relationships/slide" Target="/ppt/slides/slide4.xml" Id="R589e7926e12a49bc" /><Relationship Type="http://schemas.openxmlformats.org/officeDocument/2006/relationships/slide" Target="/ppt/slides/slide5.xml" Id="R138824f46d364d9c" /><Relationship Type="http://schemas.openxmlformats.org/officeDocument/2006/relationships/slide" Target="/ppt/slides/slide6.xml" Id="Ree8ec39a2b604a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4e718eed1742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e831c26594e2a" /><Relationship Type="http://schemas.openxmlformats.org/officeDocument/2006/relationships/theme" Target="/ppt/slideMasters/theme/theme1.xml" Id="R43f337ebea864a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5e831c26594e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1ab90f4384a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00ac9277f48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2b73069e14e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bb0c50c8f48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f438ff9b342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2c22233ac4c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NORD-NORGE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privat@snn.no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952 706 365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