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5371aa8b4d49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9b78bff3674332"/>
  </p:sldMasterIdLst>
  <p:sldIdLst>
    <p:sldId xmlns:r="http://schemas.openxmlformats.org/officeDocument/2006/relationships" id="256" r:id="Rb8bf9dfe6627405f"/>
    <p:sldId xmlns:r="http://schemas.openxmlformats.org/officeDocument/2006/relationships" id="257" r:id="R7df707e5f21b445d"/>
    <p:sldId xmlns:r="http://schemas.openxmlformats.org/officeDocument/2006/relationships" id="258" r:id="R695cc3ca53f940fc"/>
    <p:sldId xmlns:r="http://schemas.openxmlformats.org/officeDocument/2006/relationships" id="259" r:id="R0c868903f4b34ebd"/>
    <p:sldId xmlns:r="http://schemas.openxmlformats.org/officeDocument/2006/relationships" id="260" r:id="Rff2285c5b6cf4509"/>
    <p:sldId xmlns:r="http://schemas.openxmlformats.org/officeDocument/2006/relationships" id="261" r:id="Ra1e3213f29bd438f"/>
    <p:sldId xmlns:r="http://schemas.openxmlformats.org/officeDocument/2006/relationships" id="262" r:id="R077a948ed6f648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9b78bff3674332" /><Relationship Type="http://schemas.openxmlformats.org/officeDocument/2006/relationships/slide" Target="/ppt/slides/slide1.xml" Id="Rb8bf9dfe6627405f" /><Relationship Type="http://schemas.openxmlformats.org/officeDocument/2006/relationships/slide" Target="/ppt/slides/slide2.xml" Id="R7df707e5f21b445d" /><Relationship Type="http://schemas.openxmlformats.org/officeDocument/2006/relationships/slide" Target="/ppt/slides/slide3.xml" Id="R695cc3ca53f940fc" /><Relationship Type="http://schemas.openxmlformats.org/officeDocument/2006/relationships/slide" Target="/ppt/slides/slide4.xml" Id="R0c868903f4b34ebd" /><Relationship Type="http://schemas.openxmlformats.org/officeDocument/2006/relationships/slide" Target="/ppt/slides/slide5.xml" Id="Rff2285c5b6cf4509" /><Relationship Type="http://schemas.openxmlformats.org/officeDocument/2006/relationships/slide" Target="/ppt/slides/slide6.xml" Id="Ra1e3213f29bd438f" /><Relationship Type="http://schemas.openxmlformats.org/officeDocument/2006/relationships/slide" Target="/ppt/slides/slide7.xml" Id="R077a948ed6f648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419a29b0d548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2d8bde88c4cf8" /><Relationship Type="http://schemas.openxmlformats.org/officeDocument/2006/relationships/theme" Target="/ppt/slideMasters/theme/theme1.xml" Id="R848b73ecfa4b40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02d8bde88c4c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5d856788a47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0efe5f1d840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1a40aba5a4d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e1503ca5049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cd582a22e4d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6b6d09ca742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e11e0212749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TESTRA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TESTRA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2 222 462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101 256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78 102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789 880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2 059 924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JØRGENSEN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Fredriksborgveien 22D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23 80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952 670 913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TESTRA AS</a:t>
            </a:r>
          </a:p>
        </p:txBody>
      </p:sp>
    </p:spTree>
  </p:cSld>
  <p:clrMapOvr>
    <a:masterClrMapping xmlns:a="http://schemas.openxmlformats.org/drawingml/2006/main"/>
  </p:clrMapOvr>
</p:sld>
</file>