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fdd3081c5f245a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7e65461e0644833"/>
  </p:sldMasterIdLst>
  <p:sldIdLst>
    <p:sldId xmlns:r="http://schemas.openxmlformats.org/officeDocument/2006/relationships" id="256" r:id="R84f7ed5b295f4a3a"/>
    <p:sldId xmlns:r="http://schemas.openxmlformats.org/officeDocument/2006/relationships" id="257" r:id="Rc32d04dae6df4913"/>
    <p:sldId xmlns:r="http://schemas.openxmlformats.org/officeDocument/2006/relationships" id="258" r:id="Rc8394fbb88f44b4b"/>
    <p:sldId xmlns:r="http://schemas.openxmlformats.org/officeDocument/2006/relationships" id="259" r:id="Rcd17e78f93d849ec"/>
    <p:sldId xmlns:r="http://schemas.openxmlformats.org/officeDocument/2006/relationships" id="260" r:id="Rb4e354ad61744fb6"/>
    <p:sldId xmlns:r="http://schemas.openxmlformats.org/officeDocument/2006/relationships" id="261" r:id="Rbd51d137bd88475a"/>
    <p:sldId xmlns:r="http://schemas.openxmlformats.org/officeDocument/2006/relationships" id="262" r:id="R0599ee2a3a3240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e65461e0644833" /><Relationship Type="http://schemas.openxmlformats.org/officeDocument/2006/relationships/slide" Target="/ppt/slides/slide1.xml" Id="R84f7ed5b295f4a3a" /><Relationship Type="http://schemas.openxmlformats.org/officeDocument/2006/relationships/slide" Target="/ppt/slides/slide2.xml" Id="Rc32d04dae6df4913" /><Relationship Type="http://schemas.openxmlformats.org/officeDocument/2006/relationships/slide" Target="/ppt/slides/slide3.xml" Id="Rc8394fbb88f44b4b" /><Relationship Type="http://schemas.openxmlformats.org/officeDocument/2006/relationships/slide" Target="/ppt/slides/slide4.xml" Id="Rcd17e78f93d849ec" /><Relationship Type="http://schemas.openxmlformats.org/officeDocument/2006/relationships/slide" Target="/ppt/slides/slide5.xml" Id="Rb4e354ad61744fb6" /><Relationship Type="http://schemas.openxmlformats.org/officeDocument/2006/relationships/slide" Target="/ppt/slides/slide6.xml" Id="Rbd51d137bd88475a" /><Relationship Type="http://schemas.openxmlformats.org/officeDocument/2006/relationships/slide" Target="/ppt/slides/slide7.xml" Id="R0599ee2a3a3240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317eb55c43441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2063ce91c44876" /><Relationship Type="http://schemas.openxmlformats.org/officeDocument/2006/relationships/theme" Target="/ppt/slideMasters/theme/theme1.xml" Id="R3115ae2e1690434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12063ce91c448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1585041e9345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c9e49bdb694c2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03717cabc44e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bcb57837914ab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01cebd8f2e4bb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bc243e538f407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f94c63beaa4c6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VESTKAPP HANDEL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VESTKAPP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VESTKAPP HANDEL AS ble etablert [år] og holder til i Stadlandet.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VESTKAPP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VESTKAPP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VESTKAPP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11 963 820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−158 005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−208 441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1 878 695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3 709 594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VESTKAPP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ERVIK GROUP AS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LIV ERVIK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TONE ERVIK AARSHEIM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VESTKAPP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Otneimneset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6750 Stadlandet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85 99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952 216 511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VESTKAPP HANDEL AS</a:t>
            </a:r>
          </a:p>
        </p:txBody>
      </p:sp>
    </p:spTree>
  </p:cSld>
  <p:clrMapOvr>
    <a:masterClrMapping xmlns:a="http://schemas.openxmlformats.org/drawingml/2006/main"/>
  </p:clrMapOvr>
</p:sld>
</file>