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1e9654b2a7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bf0af7d4874839"/>
  </p:sldMasterIdLst>
  <p:sldIdLst>
    <p:sldId xmlns:r="http://schemas.openxmlformats.org/officeDocument/2006/relationships" id="256" r:id="Rbf60322aec914908"/>
    <p:sldId xmlns:r="http://schemas.openxmlformats.org/officeDocument/2006/relationships" id="257" r:id="R2c1da7eb7371406d"/>
    <p:sldId xmlns:r="http://schemas.openxmlformats.org/officeDocument/2006/relationships" id="258" r:id="Refcfec0dbe2a4837"/>
    <p:sldId xmlns:r="http://schemas.openxmlformats.org/officeDocument/2006/relationships" id="259" r:id="R64ff4180c24143ad"/>
    <p:sldId xmlns:r="http://schemas.openxmlformats.org/officeDocument/2006/relationships" id="260" r:id="R81d9d5732a6d408a"/>
    <p:sldId xmlns:r="http://schemas.openxmlformats.org/officeDocument/2006/relationships" id="261" r:id="Reaefd76a49a940be"/>
    <p:sldId xmlns:r="http://schemas.openxmlformats.org/officeDocument/2006/relationships" id="262" r:id="R99ba59e5229644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f0af7d4874839" /><Relationship Type="http://schemas.openxmlformats.org/officeDocument/2006/relationships/slide" Target="/ppt/slides/slide1.xml" Id="Rbf60322aec914908" /><Relationship Type="http://schemas.openxmlformats.org/officeDocument/2006/relationships/slide" Target="/ppt/slides/slide2.xml" Id="R2c1da7eb7371406d" /><Relationship Type="http://schemas.openxmlformats.org/officeDocument/2006/relationships/slide" Target="/ppt/slides/slide3.xml" Id="Refcfec0dbe2a4837" /><Relationship Type="http://schemas.openxmlformats.org/officeDocument/2006/relationships/slide" Target="/ppt/slides/slide4.xml" Id="R64ff4180c24143ad" /><Relationship Type="http://schemas.openxmlformats.org/officeDocument/2006/relationships/slide" Target="/ppt/slides/slide5.xml" Id="R81d9d5732a6d408a" /><Relationship Type="http://schemas.openxmlformats.org/officeDocument/2006/relationships/slide" Target="/ppt/slides/slide6.xml" Id="Reaefd76a49a940be" /><Relationship Type="http://schemas.openxmlformats.org/officeDocument/2006/relationships/slide" Target="/ppt/slides/slide7.xml" Id="R99ba59e5229644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8073c91bf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9a90ada644386" /><Relationship Type="http://schemas.openxmlformats.org/officeDocument/2006/relationships/theme" Target="/ppt/slideMasters/theme/theme1.xml" Id="Rb83737959f4543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29a90ada64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6ebe6591a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8eae84f244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cd11855b64f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d47b92b3a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6172fa3714a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32e925d984d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f84fc8e1c4f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STORETVEDT REGNSKAPSBYRÅ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STORETVEDT REGNSKAPSBYRÅ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2 071 436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1 617 539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2 443 075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 NORNES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KHMH HOLDING AS  –  27,7 %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BITREGN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MIOS AS  –  19,7 %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Gartnergaten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5011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54 84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kikkik@storetvedt.no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952 151 533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STORETVEDT REGNSKAPSBYRÅ AS</a:t>
            </a:r>
          </a:p>
        </p:txBody>
      </p:sp>
    </p:spTree>
  </p:cSld>
  <p:clrMapOvr>
    <a:masterClrMapping xmlns:a="http://schemas.openxmlformats.org/drawingml/2006/main"/>
  </p:clrMapOvr>
</p:sld>
</file>