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4b933c8ab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90866007c4d04"/>
  </p:sldMasterIdLst>
  <p:sldIdLst>
    <p:sldId xmlns:r="http://schemas.openxmlformats.org/officeDocument/2006/relationships" id="256" r:id="Rd8056eab7c2041af"/>
    <p:sldId xmlns:r="http://schemas.openxmlformats.org/officeDocument/2006/relationships" id="257" r:id="Re07337f875104a2a"/>
    <p:sldId xmlns:r="http://schemas.openxmlformats.org/officeDocument/2006/relationships" id="258" r:id="R65effd2e55b7477b"/>
    <p:sldId xmlns:r="http://schemas.openxmlformats.org/officeDocument/2006/relationships" id="259" r:id="Rd28639040d034a0d"/>
    <p:sldId xmlns:r="http://schemas.openxmlformats.org/officeDocument/2006/relationships" id="260" r:id="Rc086088e7e264f2c"/>
    <p:sldId xmlns:r="http://schemas.openxmlformats.org/officeDocument/2006/relationships" id="261" r:id="R59d0588f088347f7"/>
    <p:sldId xmlns:r="http://schemas.openxmlformats.org/officeDocument/2006/relationships" id="262" r:id="R20dd42161217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90866007c4d04" /><Relationship Type="http://schemas.openxmlformats.org/officeDocument/2006/relationships/slide" Target="/ppt/slides/slide1.xml" Id="Rd8056eab7c2041af" /><Relationship Type="http://schemas.openxmlformats.org/officeDocument/2006/relationships/slide" Target="/ppt/slides/slide2.xml" Id="Re07337f875104a2a" /><Relationship Type="http://schemas.openxmlformats.org/officeDocument/2006/relationships/slide" Target="/ppt/slides/slide3.xml" Id="R65effd2e55b7477b" /><Relationship Type="http://schemas.openxmlformats.org/officeDocument/2006/relationships/slide" Target="/ppt/slides/slide4.xml" Id="Rd28639040d034a0d" /><Relationship Type="http://schemas.openxmlformats.org/officeDocument/2006/relationships/slide" Target="/ppt/slides/slide5.xml" Id="Rc086088e7e264f2c" /><Relationship Type="http://schemas.openxmlformats.org/officeDocument/2006/relationships/slide" Target="/ppt/slides/slide6.xml" Id="R59d0588f088347f7" /><Relationship Type="http://schemas.openxmlformats.org/officeDocument/2006/relationships/slide" Target="/ppt/slides/slide7.xml" Id="R20dd42161217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c32c40c60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0b19948f14f5c" /><Relationship Type="http://schemas.openxmlformats.org/officeDocument/2006/relationships/theme" Target="/ppt/slideMasters/theme/theme1.xml" Id="R7770cdffd417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0b19948f1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0af33c469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86a80e5e5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43cbf6d9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397e068e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d7326e07f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b5e9d4dbd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75b5154f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PRECO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2 997 989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−4 048 528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53 316 958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222 668 473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224 411 574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PRESTSTULEN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952 022 326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PRECO AS</a:t>
            </a:r>
          </a:p>
        </p:txBody>
      </p:sp>
    </p:spTree>
  </p:cSld>
  <p:clrMapOvr>
    <a:masterClrMapping xmlns:a="http://schemas.openxmlformats.org/drawingml/2006/main"/>
  </p:clrMapOvr>
</p:sld>
</file>