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5684ae276b42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22f4828f6a4c5d"/>
  </p:sldMasterIdLst>
  <p:sldIdLst>
    <p:sldId xmlns:r="http://schemas.openxmlformats.org/officeDocument/2006/relationships" id="256" r:id="R9cf322c770224f54"/>
    <p:sldId xmlns:r="http://schemas.openxmlformats.org/officeDocument/2006/relationships" id="257" r:id="Rf835c610ac784bca"/>
    <p:sldId xmlns:r="http://schemas.openxmlformats.org/officeDocument/2006/relationships" id="258" r:id="R201f432693ea418f"/>
    <p:sldId xmlns:r="http://schemas.openxmlformats.org/officeDocument/2006/relationships" id="259" r:id="Rc566d77724784183"/>
    <p:sldId xmlns:r="http://schemas.openxmlformats.org/officeDocument/2006/relationships" id="260" r:id="R23439e4c91df40b2"/>
    <p:sldId xmlns:r="http://schemas.openxmlformats.org/officeDocument/2006/relationships" id="261" r:id="R0cb8c0dd629d4902"/>
    <p:sldId xmlns:r="http://schemas.openxmlformats.org/officeDocument/2006/relationships" id="262" r:id="R8c33119df7af46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22f4828f6a4c5d" /><Relationship Type="http://schemas.openxmlformats.org/officeDocument/2006/relationships/slide" Target="/ppt/slides/slide1.xml" Id="R9cf322c770224f54" /><Relationship Type="http://schemas.openxmlformats.org/officeDocument/2006/relationships/slide" Target="/ppt/slides/slide2.xml" Id="Rf835c610ac784bca" /><Relationship Type="http://schemas.openxmlformats.org/officeDocument/2006/relationships/slide" Target="/ppt/slides/slide3.xml" Id="R201f432693ea418f" /><Relationship Type="http://schemas.openxmlformats.org/officeDocument/2006/relationships/slide" Target="/ppt/slides/slide4.xml" Id="Rc566d77724784183" /><Relationship Type="http://schemas.openxmlformats.org/officeDocument/2006/relationships/slide" Target="/ppt/slides/slide5.xml" Id="R23439e4c91df40b2" /><Relationship Type="http://schemas.openxmlformats.org/officeDocument/2006/relationships/slide" Target="/ppt/slides/slide6.xml" Id="R0cb8c0dd629d4902" /><Relationship Type="http://schemas.openxmlformats.org/officeDocument/2006/relationships/slide" Target="/ppt/slides/slide7.xml" Id="R8c33119df7af46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9c8e516c004d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4bc1235b3f4879" /><Relationship Type="http://schemas.openxmlformats.org/officeDocument/2006/relationships/theme" Target="/ppt/slideMasters/theme/theme1.xml" Id="Rbdb6d5e9987a49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4bc1235b3f48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555b51bf7b4e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5ed9596e1d46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505704161643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00848e0c3441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a35d9d02942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851bf7945d4e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997cf271d64e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SOLHØI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SOLHØI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SOLHØI REVISJON AS ble etablert [år] og holder til i Sarpsborg.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SOLHØI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SOLHØI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SOLHØI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52 046 758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10 920 418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8 170 963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7 153 657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26 592 329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SOLHØI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PREN HOLDING AS  –  18,6 %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TOHA INVEST AS  –  18,3 %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ERIKSEN OLA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SOLHØI SIDSEL ALVILDE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SOLHØI TORILL ELISE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MARTINSVINGEN INVEST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SOLHØI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Hundskinnveien 98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1711 Sarpsborg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13 83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post@solhoi.no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www.solhoi.no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952 011 677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SOLHØI REVISJON AS</a:t>
            </a:r>
          </a:p>
        </p:txBody>
      </p:sp>
    </p:spTree>
  </p:cSld>
  <p:clrMapOvr>
    <a:masterClrMapping xmlns:a="http://schemas.openxmlformats.org/drawingml/2006/main"/>
  </p:clrMapOvr>
</p:sld>
</file>