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907e93069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2cc16f86c4078"/>
  </p:sldMasterIdLst>
  <p:sldIdLst>
    <p:sldId xmlns:r="http://schemas.openxmlformats.org/officeDocument/2006/relationships" id="256" r:id="Ref8ce1887f3a467a"/>
    <p:sldId xmlns:r="http://schemas.openxmlformats.org/officeDocument/2006/relationships" id="257" r:id="Rca8b02dfda5d4ecb"/>
    <p:sldId xmlns:r="http://schemas.openxmlformats.org/officeDocument/2006/relationships" id="258" r:id="R811486e9b2c942c4"/>
    <p:sldId xmlns:r="http://schemas.openxmlformats.org/officeDocument/2006/relationships" id="259" r:id="Rbca84700ebd04ec5"/>
    <p:sldId xmlns:r="http://schemas.openxmlformats.org/officeDocument/2006/relationships" id="260" r:id="R8eed72c05ee44ae3"/>
    <p:sldId xmlns:r="http://schemas.openxmlformats.org/officeDocument/2006/relationships" id="261" r:id="Rd518c7f2a959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2cc16f86c4078" /><Relationship Type="http://schemas.openxmlformats.org/officeDocument/2006/relationships/slide" Target="/ppt/slides/slide1.xml" Id="Ref8ce1887f3a467a" /><Relationship Type="http://schemas.openxmlformats.org/officeDocument/2006/relationships/slide" Target="/ppt/slides/slide2.xml" Id="Rca8b02dfda5d4ecb" /><Relationship Type="http://schemas.openxmlformats.org/officeDocument/2006/relationships/slide" Target="/ppt/slides/slide3.xml" Id="R811486e9b2c942c4" /><Relationship Type="http://schemas.openxmlformats.org/officeDocument/2006/relationships/slide" Target="/ppt/slides/slide4.xml" Id="Rbca84700ebd04ec5" /><Relationship Type="http://schemas.openxmlformats.org/officeDocument/2006/relationships/slide" Target="/ppt/slides/slide5.xml" Id="R8eed72c05ee44ae3" /><Relationship Type="http://schemas.openxmlformats.org/officeDocument/2006/relationships/slide" Target="/ppt/slides/slide6.xml" Id="Rd518c7f2a959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9f832305b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481192c340bf" /><Relationship Type="http://schemas.openxmlformats.org/officeDocument/2006/relationships/theme" Target="/ppt/slideMasters/theme/theme1.xml" Id="Rc4bab21145f4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0481192c3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dae73550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3c657b756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dc6acab85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e11910120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68a89853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206f9547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