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a4fad4dc414d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46e9efc8d44fc3"/>
  </p:sldMasterIdLst>
  <p:sldIdLst>
    <p:sldId xmlns:r="http://schemas.openxmlformats.org/officeDocument/2006/relationships" id="256" r:id="R44aad7e7aa8d4e54"/>
    <p:sldId xmlns:r="http://schemas.openxmlformats.org/officeDocument/2006/relationships" id="257" r:id="R1c9cb5daf1074e9e"/>
    <p:sldId xmlns:r="http://schemas.openxmlformats.org/officeDocument/2006/relationships" id="258" r:id="Rf7fcdc336b6847a5"/>
    <p:sldId xmlns:r="http://schemas.openxmlformats.org/officeDocument/2006/relationships" id="259" r:id="Rbef3e7fba86f432f"/>
    <p:sldId xmlns:r="http://schemas.openxmlformats.org/officeDocument/2006/relationships" id="260" r:id="R3514670c62dd47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46e9efc8d44fc3" /><Relationship Type="http://schemas.openxmlformats.org/officeDocument/2006/relationships/slide" Target="/ppt/slides/slide1.xml" Id="R44aad7e7aa8d4e54" /><Relationship Type="http://schemas.openxmlformats.org/officeDocument/2006/relationships/slide" Target="/ppt/slides/slide2.xml" Id="R1c9cb5daf1074e9e" /><Relationship Type="http://schemas.openxmlformats.org/officeDocument/2006/relationships/slide" Target="/ppt/slides/slide3.xml" Id="Rf7fcdc336b6847a5" /><Relationship Type="http://schemas.openxmlformats.org/officeDocument/2006/relationships/slide" Target="/ppt/slides/slide4.xml" Id="Rbef3e7fba86f432f" /><Relationship Type="http://schemas.openxmlformats.org/officeDocument/2006/relationships/slide" Target="/ppt/slides/slide5.xml" Id="R3514670c62dd47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5f97de462445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57414b28141c4" /><Relationship Type="http://schemas.openxmlformats.org/officeDocument/2006/relationships/theme" Target="/ppt/slideMasters/theme/theme1.xml" Id="R2cc122cdac0243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557414b28141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297cda3ff40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a18d08a4347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97f2816cc44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35a6a6f0143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e1c517c194c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STRØMMESTIFTELSEN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STRØMMESTIFTELSEN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4608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12 75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post@strommestiftelsen.no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strommestiftelsen.no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952 002 139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