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57bc291ef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74e0494394e41"/>
  </p:sldMasterIdLst>
  <p:sldIdLst>
    <p:sldId xmlns:r="http://schemas.openxmlformats.org/officeDocument/2006/relationships" id="256" r:id="R79538809fe5946d9"/>
    <p:sldId xmlns:r="http://schemas.openxmlformats.org/officeDocument/2006/relationships" id="257" r:id="Ra094447dbd46447d"/>
    <p:sldId xmlns:r="http://schemas.openxmlformats.org/officeDocument/2006/relationships" id="258" r:id="R1cacad4e93ee4da1"/>
    <p:sldId xmlns:r="http://schemas.openxmlformats.org/officeDocument/2006/relationships" id="259" r:id="R4ebb6d929b6e4303"/>
    <p:sldId xmlns:r="http://schemas.openxmlformats.org/officeDocument/2006/relationships" id="260" r:id="R19529809a9174c8c"/>
    <p:sldId xmlns:r="http://schemas.openxmlformats.org/officeDocument/2006/relationships" id="261" r:id="Rb6db83065a77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74e0494394e41" /><Relationship Type="http://schemas.openxmlformats.org/officeDocument/2006/relationships/slide" Target="/ppt/slides/slide1.xml" Id="R79538809fe5946d9" /><Relationship Type="http://schemas.openxmlformats.org/officeDocument/2006/relationships/slide" Target="/ppt/slides/slide2.xml" Id="Ra094447dbd46447d" /><Relationship Type="http://schemas.openxmlformats.org/officeDocument/2006/relationships/slide" Target="/ppt/slides/slide3.xml" Id="R1cacad4e93ee4da1" /><Relationship Type="http://schemas.openxmlformats.org/officeDocument/2006/relationships/slide" Target="/ppt/slides/slide4.xml" Id="R4ebb6d929b6e4303" /><Relationship Type="http://schemas.openxmlformats.org/officeDocument/2006/relationships/slide" Target="/ppt/slides/slide5.xml" Id="R19529809a9174c8c" /><Relationship Type="http://schemas.openxmlformats.org/officeDocument/2006/relationships/slide" Target="/ppt/slides/slide6.xml" Id="Rb6db83065a77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546b8ad5344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942d604de4cf6" /><Relationship Type="http://schemas.openxmlformats.org/officeDocument/2006/relationships/theme" Target="/ppt/slideMasters/theme/theme1.xml" Id="Re685b08f6486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942d604de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dddd7586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174427d2647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b268926c649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496bd519248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ecf15474b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50703a557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