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a8e64b229840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bc7829892d4494"/>
  </p:sldMasterIdLst>
  <p:sldIdLst>
    <p:sldId xmlns:r="http://schemas.openxmlformats.org/officeDocument/2006/relationships" id="256" r:id="R82d97a5429564d9b"/>
    <p:sldId xmlns:r="http://schemas.openxmlformats.org/officeDocument/2006/relationships" id="257" r:id="R4f83b95ee0ac4937"/>
    <p:sldId xmlns:r="http://schemas.openxmlformats.org/officeDocument/2006/relationships" id="258" r:id="R11fa122936e143a5"/>
    <p:sldId xmlns:r="http://schemas.openxmlformats.org/officeDocument/2006/relationships" id="259" r:id="R24a72e167cbe4c01"/>
    <p:sldId xmlns:r="http://schemas.openxmlformats.org/officeDocument/2006/relationships" id="260" r:id="R6df879aa959e409f"/>
    <p:sldId xmlns:r="http://schemas.openxmlformats.org/officeDocument/2006/relationships" id="261" r:id="Rd80b671f784444c1"/>
    <p:sldId xmlns:r="http://schemas.openxmlformats.org/officeDocument/2006/relationships" id="262" r:id="R26edea6de0214b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c7829892d4494" /><Relationship Type="http://schemas.openxmlformats.org/officeDocument/2006/relationships/slide" Target="/ppt/slides/slide1.xml" Id="R82d97a5429564d9b" /><Relationship Type="http://schemas.openxmlformats.org/officeDocument/2006/relationships/slide" Target="/ppt/slides/slide2.xml" Id="R4f83b95ee0ac4937" /><Relationship Type="http://schemas.openxmlformats.org/officeDocument/2006/relationships/slide" Target="/ppt/slides/slide3.xml" Id="R11fa122936e143a5" /><Relationship Type="http://schemas.openxmlformats.org/officeDocument/2006/relationships/slide" Target="/ppt/slides/slide4.xml" Id="R24a72e167cbe4c01" /><Relationship Type="http://schemas.openxmlformats.org/officeDocument/2006/relationships/slide" Target="/ppt/slides/slide5.xml" Id="R6df879aa959e409f" /><Relationship Type="http://schemas.openxmlformats.org/officeDocument/2006/relationships/slide" Target="/ppt/slides/slide6.xml" Id="Rd80b671f784444c1" /><Relationship Type="http://schemas.openxmlformats.org/officeDocument/2006/relationships/slide" Target="/ppt/slides/slide7.xml" Id="R26edea6de0214b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35e7ad9e744e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f4e1d50314ebd" /><Relationship Type="http://schemas.openxmlformats.org/officeDocument/2006/relationships/theme" Target="/ppt/slideMasters/theme/theme1.xml" Id="Rab22e82c75bb44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8f4e1d50314e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22c2e570642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026c8926c4c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70208dc4a4a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116085cd342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6855a042541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893a564744d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88d2387634c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LOFOTREVISJON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16 350 882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1 645 397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1 606 812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10 358 413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18 694 488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STORMO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JAKOB SIMONSEN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IVAR EIDEM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08 22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951 725 005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