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337dadc1b940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a5d8b0e62e4d11"/>
  </p:sldMasterIdLst>
  <p:sldIdLst>
    <p:sldId xmlns:r="http://schemas.openxmlformats.org/officeDocument/2006/relationships" id="256" r:id="Re3ae996529984f51"/>
    <p:sldId xmlns:r="http://schemas.openxmlformats.org/officeDocument/2006/relationships" id="257" r:id="R7184ab5f2ed0400b"/>
    <p:sldId xmlns:r="http://schemas.openxmlformats.org/officeDocument/2006/relationships" id="258" r:id="Rb1f9c0b131104f3d"/>
    <p:sldId xmlns:r="http://schemas.openxmlformats.org/officeDocument/2006/relationships" id="259" r:id="Rcf8a4f8b69c74059"/>
    <p:sldId xmlns:r="http://schemas.openxmlformats.org/officeDocument/2006/relationships" id="260" r:id="R4a96e2cca9684161"/>
    <p:sldId xmlns:r="http://schemas.openxmlformats.org/officeDocument/2006/relationships" id="261" r:id="R9551eb54637448fa"/>
    <p:sldId xmlns:r="http://schemas.openxmlformats.org/officeDocument/2006/relationships" id="262" r:id="R06d1ecaa099443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a5d8b0e62e4d11" /><Relationship Type="http://schemas.openxmlformats.org/officeDocument/2006/relationships/slide" Target="/ppt/slides/slide1.xml" Id="Re3ae996529984f51" /><Relationship Type="http://schemas.openxmlformats.org/officeDocument/2006/relationships/slide" Target="/ppt/slides/slide2.xml" Id="R7184ab5f2ed0400b" /><Relationship Type="http://schemas.openxmlformats.org/officeDocument/2006/relationships/slide" Target="/ppt/slides/slide3.xml" Id="Rb1f9c0b131104f3d" /><Relationship Type="http://schemas.openxmlformats.org/officeDocument/2006/relationships/slide" Target="/ppt/slides/slide4.xml" Id="Rcf8a4f8b69c74059" /><Relationship Type="http://schemas.openxmlformats.org/officeDocument/2006/relationships/slide" Target="/ppt/slides/slide5.xml" Id="R4a96e2cca9684161" /><Relationship Type="http://schemas.openxmlformats.org/officeDocument/2006/relationships/slide" Target="/ppt/slides/slide6.xml" Id="R9551eb54637448fa" /><Relationship Type="http://schemas.openxmlformats.org/officeDocument/2006/relationships/slide" Target="/ppt/slides/slide7.xml" Id="R06d1ecaa099443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5fc1862b814b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ff1ba75fd4c62" /><Relationship Type="http://schemas.openxmlformats.org/officeDocument/2006/relationships/theme" Target="/ppt/slideMasters/theme/theme1.xml" Id="Rd6c5919c8a614a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2ff1ba75fd4c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947b4056b45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ffd5b26cc46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aaf66a6f846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989e41e5d4d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d0fd787684c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8fbb63e1448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5ed3e7e2c4e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KALLESTEN REVISJON OG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KALLESTEN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KALLESTEN REVISJON OG REGNSKAP AS ble etablert [år] og holder til i Tananger.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KALLESTEN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KALLESTEN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KALLESTEN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32 186 444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6 012 399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4 828 078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2 407 654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15 870 085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KALLESTEN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TRYGG ØKONOMISTYRING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KALLESTEN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Estervegen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71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revisjon@kallesten.no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www.kallesten.no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951 499 072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KALLESTEN REVISJON OG REGNSKAP AS</a:t>
            </a:r>
          </a:p>
        </p:txBody>
      </p:sp>
    </p:spTree>
  </p:cSld>
  <p:clrMapOvr>
    <a:masterClrMapping xmlns:a="http://schemas.openxmlformats.org/drawingml/2006/main"/>
  </p:clrMapOvr>
</p:sld>
</file>