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b88ab8136840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a3569cb98143eb"/>
  </p:sldMasterIdLst>
  <p:sldIdLst>
    <p:sldId xmlns:r="http://schemas.openxmlformats.org/officeDocument/2006/relationships" id="256" r:id="Rfeb82465b1c04c40"/>
    <p:sldId xmlns:r="http://schemas.openxmlformats.org/officeDocument/2006/relationships" id="257" r:id="R0ce6a12e6efc4608"/>
    <p:sldId xmlns:r="http://schemas.openxmlformats.org/officeDocument/2006/relationships" id="258" r:id="R2918df094d234809"/>
    <p:sldId xmlns:r="http://schemas.openxmlformats.org/officeDocument/2006/relationships" id="259" r:id="Rcded84f8c9b149da"/>
    <p:sldId xmlns:r="http://schemas.openxmlformats.org/officeDocument/2006/relationships" id="260" r:id="Rc980c3f7601f40a2"/>
    <p:sldId xmlns:r="http://schemas.openxmlformats.org/officeDocument/2006/relationships" id="261" r:id="Re0006747c96d4431"/>
    <p:sldId xmlns:r="http://schemas.openxmlformats.org/officeDocument/2006/relationships" id="262" r:id="Rc4934437731443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a3569cb98143eb" /><Relationship Type="http://schemas.openxmlformats.org/officeDocument/2006/relationships/slide" Target="/ppt/slides/slide1.xml" Id="Rfeb82465b1c04c40" /><Relationship Type="http://schemas.openxmlformats.org/officeDocument/2006/relationships/slide" Target="/ppt/slides/slide2.xml" Id="R0ce6a12e6efc4608" /><Relationship Type="http://schemas.openxmlformats.org/officeDocument/2006/relationships/slide" Target="/ppt/slides/slide3.xml" Id="R2918df094d234809" /><Relationship Type="http://schemas.openxmlformats.org/officeDocument/2006/relationships/slide" Target="/ppt/slides/slide4.xml" Id="Rcded84f8c9b149da" /><Relationship Type="http://schemas.openxmlformats.org/officeDocument/2006/relationships/slide" Target="/ppt/slides/slide5.xml" Id="Rc980c3f7601f40a2" /><Relationship Type="http://schemas.openxmlformats.org/officeDocument/2006/relationships/slide" Target="/ppt/slides/slide6.xml" Id="Re0006747c96d4431" /><Relationship Type="http://schemas.openxmlformats.org/officeDocument/2006/relationships/slide" Target="/ppt/slides/slide7.xml" Id="Rc4934437731443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da9f68e93d4d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1ae4500b924a1f" /><Relationship Type="http://schemas.openxmlformats.org/officeDocument/2006/relationships/theme" Target="/ppt/slideMasters/theme/theme1.xml" Id="R3e37378695ca48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1ae4500b924a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6b2b4f6fc4c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bb9ed050a34b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dec85de744a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e79c7df9c45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fb24f55f14b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57f0a19d94d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937d85faf46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ADRIAN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−131 412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156 754 820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246 543 383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VIDAR HAUDEMANN-ANDERSEN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S. Haudemann-Andersen, Holmenkollveien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14 44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951 237 205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