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411cf910584a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6feef68f904bcb"/>
  </p:sldMasterIdLst>
  <p:sldIdLst>
    <p:sldId xmlns:r="http://schemas.openxmlformats.org/officeDocument/2006/relationships" id="256" r:id="R56dc0970dd5c4ca0"/>
    <p:sldId xmlns:r="http://schemas.openxmlformats.org/officeDocument/2006/relationships" id="257" r:id="Ra8e5aa92d3ed4851"/>
    <p:sldId xmlns:r="http://schemas.openxmlformats.org/officeDocument/2006/relationships" id="258" r:id="R3477b48dd723453b"/>
    <p:sldId xmlns:r="http://schemas.openxmlformats.org/officeDocument/2006/relationships" id="259" r:id="R545c31cd5a3e4def"/>
    <p:sldId xmlns:r="http://schemas.openxmlformats.org/officeDocument/2006/relationships" id="260" r:id="R57c331f953094545"/>
    <p:sldId xmlns:r="http://schemas.openxmlformats.org/officeDocument/2006/relationships" id="261" r:id="R30e93be9ae1a43fc"/>
    <p:sldId xmlns:r="http://schemas.openxmlformats.org/officeDocument/2006/relationships" id="262" r:id="Rce850edfae0e49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6feef68f904bcb" /><Relationship Type="http://schemas.openxmlformats.org/officeDocument/2006/relationships/slide" Target="/ppt/slides/slide1.xml" Id="R56dc0970dd5c4ca0" /><Relationship Type="http://schemas.openxmlformats.org/officeDocument/2006/relationships/slide" Target="/ppt/slides/slide2.xml" Id="Ra8e5aa92d3ed4851" /><Relationship Type="http://schemas.openxmlformats.org/officeDocument/2006/relationships/slide" Target="/ppt/slides/slide3.xml" Id="R3477b48dd723453b" /><Relationship Type="http://schemas.openxmlformats.org/officeDocument/2006/relationships/slide" Target="/ppt/slides/slide4.xml" Id="R545c31cd5a3e4def" /><Relationship Type="http://schemas.openxmlformats.org/officeDocument/2006/relationships/slide" Target="/ppt/slides/slide5.xml" Id="R57c331f953094545" /><Relationship Type="http://schemas.openxmlformats.org/officeDocument/2006/relationships/slide" Target="/ppt/slides/slide6.xml" Id="R30e93be9ae1a43fc" /><Relationship Type="http://schemas.openxmlformats.org/officeDocument/2006/relationships/slide" Target="/ppt/slides/slide7.xml" Id="Rce850edfae0e49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774a1906bf41d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b32d3c38454178" /><Relationship Type="http://schemas.openxmlformats.org/officeDocument/2006/relationships/theme" Target="/ppt/slideMasters/theme/theme1.xml" Id="Rc66ec52079bf49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b32d3c384541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949b4f2744479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d8bb165f224b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70b80640d64e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2531d2a1964d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a184ff83aa46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447cb0d4f943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f664edf0be4c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 &amp; F BACHKE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F BACHKE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 &amp; F BACHKE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F BACHKE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F BACHKE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F BACHKE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2 808 660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330 571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3 912 695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49 938 447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52 208 156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F BACHKE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FALKHØ AS  –  44,7 %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FALKHØ AS  –  26,9 %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BACHKE  –  14,2 %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OPPSJØ AS  –  14,2 %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F BACHKE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99 28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951 117 536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F BACHKE AS</a:t>
            </a:r>
          </a:p>
        </p:txBody>
      </p:sp>
    </p:spTree>
  </p:cSld>
  <p:clrMapOvr>
    <a:masterClrMapping xmlns:a="http://schemas.openxmlformats.org/drawingml/2006/main"/>
  </p:clrMapOvr>
</p:sld>
</file>