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9eba2ee56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bf4f75b3843ec"/>
  </p:sldMasterIdLst>
  <p:sldIdLst>
    <p:sldId xmlns:r="http://schemas.openxmlformats.org/officeDocument/2006/relationships" id="256" r:id="Ra4869b970bc1445c"/>
    <p:sldId xmlns:r="http://schemas.openxmlformats.org/officeDocument/2006/relationships" id="257" r:id="Rc344ce8918194f32"/>
    <p:sldId xmlns:r="http://schemas.openxmlformats.org/officeDocument/2006/relationships" id="258" r:id="R3bdb093242224017"/>
    <p:sldId xmlns:r="http://schemas.openxmlformats.org/officeDocument/2006/relationships" id="259" r:id="R24600a9de61b4dbd"/>
    <p:sldId xmlns:r="http://schemas.openxmlformats.org/officeDocument/2006/relationships" id="260" r:id="R38fbabeac20f4b34"/>
    <p:sldId xmlns:r="http://schemas.openxmlformats.org/officeDocument/2006/relationships" id="261" r:id="R89f3bd874971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bf4f75b3843ec" /><Relationship Type="http://schemas.openxmlformats.org/officeDocument/2006/relationships/slide" Target="/ppt/slides/slide1.xml" Id="Ra4869b970bc1445c" /><Relationship Type="http://schemas.openxmlformats.org/officeDocument/2006/relationships/slide" Target="/ppt/slides/slide2.xml" Id="Rc344ce8918194f32" /><Relationship Type="http://schemas.openxmlformats.org/officeDocument/2006/relationships/slide" Target="/ppt/slides/slide3.xml" Id="R3bdb093242224017" /><Relationship Type="http://schemas.openxmlformats.org/officeDocument/2006/relationships/slide" Target="/ppt/slides/slide4.xml" Id="R24600a9de61b4dbd" /><Relationship Type="http://schemas.openxmlformats.org/officeDocument/2006/relationships/slide" Target="/ppt/slides/slide5.xml" Id="R38fbabeac20f4b34" /><Relationship Type="http://schemas.openxmlformats.org/officeDocument/2006/relationships/slide" Target="/ppt/slides/slide6.xml" Id="R89f3bd874971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7d7fbb941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03b7f57c4808" /><Relationship Type="http://schemas.openxmlformats.org/officeDocument/2006/relationships/theme" Target="/ppt/slideMasters/theme/theme1.xml" Id="R9369b6d5dc04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703b7f57c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1e3a1b2c2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4ade6e3b1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fa9bfa2f4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6c99445be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4a4609ccb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b5c75353c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