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b95b58d67446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a67eb3d48940b5"/>
  </p:sldMasterIdLst>
  <p:sldIdLst>
    <p:sldId xmlns:r="http://schemas.openxmlformats.org/officeDocument/2006/relationships" id="256" r:id="R93454a4f6fff43d3"/>
    <p:sldId xmlns:r="http://schemas.openxmlformats.org/officeDocument/2006/relationships" id="257" r:id="R02454dd8c9f340d2"/>
    <p:sldId xmlns:r="http://schemas.openxmlformats.org/officeDocument/2006/relationships" id="258" r:id="R88dfd110d58a46c0"/>
    <p:sldId xmlns:r="http://schemas.openxmlformats.org/officeDocument/2006/relationships" id="259" r:id="Ra279faef586b4efd"/>
    <p:sldId xmlns:r="http://schemas.openxmlformats.org/officeDocument/2006/relationships" id="260" r:id="R3aff986dcb684024"/>
    <p:sldId xmlns:r="http://schemas.openxmlformats.org/officeDocument/2006/relationships" id="261" r:id="R9200efc55a8c4cab"/>
    <p:sldId xmlns:r="http://schemas.openxmlformats.org/officeDocument/2006/relationships" id="262" r:id="Rf90386fd87984e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a67eb3d48940b5" /><Relationship Type="http://schemas.openxmlformats.org/officeDocument/2006/relationships/slide" Target="/ppt/slides/slide1.xml" Id="R93454a4f6fff43d3" /><Relationship Type="http://schemas.openxmlformats.org/officeDocument/2006/relationships/slide" Target="/ppt/slides/slide2.xml" Id="R02454dd8c9f340d2" /><Relationship Type="http://schemas.openxmlformats.org/officeDocument/2006/relationships/slide" Target="/ppt/slides/slide3.xml" Id="R88dfd110d58a46c0" /><Relationship Type="http://schemas.openxmlformats.org/officeDocument/2006/relationships/slide" Target="/ppt/slides/slide4.xml" Id="Ra279faef586b4efd" /><Relationship Type="http://schemas.openxmlformats.org/officeDocument/2006/relationships/slide" Target="/ppt/slides/slide5.xml" Id="R3aff986dcb684024" /><Relationship Type="http://schemas.openxmlformats.org/officeDocument/2006/relationships/slide" Target="/ppt/slides/slide6.xml" Id="R9200efc55a8c4cab" /><Relationship Type="http://schemas.openxmlformats.org/officeDocument/2006/relationships/slide" Target="/ppt/slides/slide7.xml" Id="Rf90386fd87984e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f0a2ee676d41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43c364b8d4c5f" /><Relationship Type="http://schemas.openxmlformats.org/officeDocument/2006/relationships/theme" Target="/ppt/slideMasters/theme/theme1.xml" Id="R6b8b67e7f12f44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043c364b8d4c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0051572b2a45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b4fc21076c4b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116c228b342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7ffe56a2d4c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cfd503c0f42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49c1256e544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f11928b374e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HAKON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HAKON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6 992 968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6 935 276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7 035 491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36 105 605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36 134 032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BITTE BERNER  –  47,7 %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PETTER ØSTBERG  –  28,3 %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ANNIE BERNER VON DER FEHR  –  13,1 %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JOACHIM BERNER  –  10,9 %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Grottenveien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950 867 728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HAKON</a:t>
            </a:r>
          </a:p>
        </p:txBody>
      </p:sp>
    </p:spTree>
  </p:cSld>
  <p:clrMapOvr>
    <a:masterClrMapping xmlns:a="http://schemas.openxmlformats.org/drawingml/2006/main"/>
  </p:clrMapOvr>
</p:sld>
</file>