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c80fbc41ae4e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10a86765a04ce1"/>
  </p:sldMasterIdLst>
  <p:sldIdLst>
    <p:sldId xmlns:r="http://schemas.openxmlformats.org/officeDocument/2006/relationships" id="256" r:id="R7e7fae01e0504e5e"/>
    <p:sldId xmlns:r="http://schemas.openxmlformats.org/officeDocument/2006/relationships" id="257" r:id="R84d06baea71a44a3"/>
    <p:sldId xmlns:r="http://schemas.openxmlformats.org/officeDocument/2006/relationships" id="258" r:id="R279bc876239749a3"/>
    <p:sldId xmlns:r="http://schemas.openxmlformats.org/officeDocument/2006/relationships" id="259" r:id="R0591c209fa9e4cd5"/>
    <p:sldId xmlns:r="http://schemas.openxmlformats.org/officeDocument/2006/relationships" id="260" r:id="Rd0d6b5ac9cf14488"/>
    <p:sldId xmlns:r="http://schemas.openxmlformats.org/officeDocument/2006/relationships" id="261" r:id="R29b3742850e14150"/>
    <p:sldId xmlns:r="http://schemas.openxmlformats.org/officeDocument/2006/relationships" id="262" r:id="Re1cacc39c00646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10a86765a04ce1" /><Relationship Type="http://schemas.openxmlformats.org/officeDocument/2006/relationships/slide" Target="/ppt/slides/slide1.xml" Id="R7e7fae01e0504e5e" /><Relationship Type="http://schemas.openxmlformats.org/officeDocument/2006/relationships/slide" Target="/ppt/slides/slide2.xml" Id="R84d06baea71a44a3" /><Relationship Type="http://schemas.openxmlformats.org/officeDocument/2006/relationships/slide" Target="/ppt/slides/slide3.xml" Id="R279bc876239749a3" /><Relationship Type="http://schemas.openxmlformats.org/officeDocument/2006/relationships/slide" Target="/ppt/slides/slide4.xml" Id="R0591c209fa9e4cd5" /><Relationship Type="http://schemas.openxmlformats.org/officeDocument/2006/relationships/slide" Target="/ppt/slides/slide5.xml" Id="Rd0d6b5ac9cf14488" /><Relationship Type="http://schemas.openxmlformats.org/officeDocument/2006/relationships/slide" Target="/ppt/slides/slide6.xml" Id="R29b3742850e14150" /><Relationship Type="http://schemas.openxmlformats.org/officeDocument/2006/relationships/slide" Target="/ppt/slides/slide7.xml" Id="Re1cacc39c00646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18f02991040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eafc22958438c" /><Relationship Type="http://schemas.openxmlformats.org/officeDocument/2006/relationships/theme" Target="/ppt/slideMasters/theme/theme1.xml" Id="R736ceee4f01e40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eeafc2295843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3a6a02b1f46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8e2874b1442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6c49f838841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6f0688cef47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4f1dcdb0b4b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b7dc374cd4b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6bac58a1941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LORENTZEN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 INNOVATION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−122 404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7 010 032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69 705 721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70 087 770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ERIK LORENTZEN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Kristinelundveien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47 28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lorentzen@absmail.no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950 794 461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LORENTZEN INNOVATION AS</a:t>
            </a:r>
          </a:p>
        </p:txBody>
      </p:sp>
    </p:spTree>
  </p:cSld>
  <p:clrMapOvr>
    <a:masterClrMapping xmlns:a="http://schemas.openxmlformats.org/drawingml/2006/main"/>
  </p:clrMapOvr>
</p:sld>
</file>