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d683f62a0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622db845f4ea6"/>
  </p:sldMasterIdLst>
  <p:sldIdLst>
    <p:sldId xmlns:r="http://schemas.openxmlformats.org/officeDocument/2006/relationships" id="256" r:id="R8f6e51e74efb4315"/>
    <p:sldId xmlns:r="http://schemas.openxmlformats.org/officeDocument/2006/relationships" id="257" r:id="R5a45f6347d5d4973"/>
    <p:sldId xmlns:r="http://schemas.openxmlformats.org/officeDocument/2006/relationships" id="258" r:id="Re9fada5fc5804884"/>
    <p:sldId xmlns:r="http://schemas.openxmlformats.org/officeDocument/2006/relationships" id="259" r:id="Rbe5c99148d934383"/>
    <p:sldId xmlns:r="http://schemas.openxmlformats.org/officeDocument/2006/relationships" id="260" r:id="R6ada9d7bf2ba4800"/>
    <p:sldId xmlns:r="http://schemas.openxmlformats.org/officeDocument/2006/relationships" id="261" r:id="Rf960c5146bdf4bd0"/>
    <p:sldId xmlns:r="http://schemas.openxmlformats.org/officeDocument/2006/relationships" id="262" r:id="R9bafc058d3f0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622db845f4ea6" /><Relationship Type="http://schemas.openxmlformats.org/officeDocument/2006/relationships/slide" Target="/ppt/slides/slide1.xml" Id="R8f6e51e74efb4315" /><Relationship Type="http://schemas.openxmlformats.org/officeDocument/2006/relationships/slide" Target="/ppt/slides/slide2.xml" Id="R5a45f6347d5d4973" /><Relationship Type="http://schemas.openxmlformats.org/officeDocument/2006/relationships/slide" Target="/ppt/slides/slide3.xml" Id="Re9fada5fc5804884" /><Relationship Type="http://schemas.openxmlformats.org/officeDocument/2006/relationships/slide" Target="/ppt/slides/slide4.xml" Id="Rbe5c99148d934383" /><Relationship Type="http://schemas.openxmlformats.org/officeDocument/2006/relationships/slide" Target="/ppt/slides/slide5.xml" Id="R6ada9d7bf2ba4800" /><Relationship Type="http://schemas.openxmlformats.org/officeDocument/2006/relationships/slide" Target="/ppt/slides/slide6.xml" Id="Rf960c5146bdf4bd0" /><Relationship Type="http://schemas.openxmlformats.org/officeDocument/2006/relationships/slide" Target="/ppt/slides/slide7.xml" Id="R9bafc058d3f0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4a22bfc55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a39f22bf4bab" /><Relationship Type="http://schemas.openxmlformats.org/officeDocument/2006/relationships/theme" Target="/ppt/slideMasters/theme/theme1.xml" Id="R79d6c423c2ef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7a39f22bf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86758716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7a24f3b6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9e9726ac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f2be517d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0f0eee6b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a07ad31f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af565779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TORE SKEDSMO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SKEDSMO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SKEDSMO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SKEDSMO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