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2ddfe57e3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28645c7a640cb"/>
  </p:sldMasterIdLst>
  <p:sldIdLst>
    <p:sldId xmlns:r="http://schemas.openxmlformats.org/officeDocument/2006/relationships" id="256" r:id="Rb80a15cbcec3498f"/>
    <p:sldId xmlns:r="http://schemas.openxmlformats.org/officeDocument/2006/relationships" id="257" r:id="R797a18fdc43b4e12"/>
    <p:sldId xmlns:r="http://schemas.openxmlformats.org/officeDocument/2006/relationships" id="258" r:id="Rb2990f4ba1b44efe"/>
    <p:sldId xmlns:r="http://schemas.openxmlformats.org/officeDocument/2006/relationships" id="259" r:id="R1c99ebbd4a994143"/>
    <p:sldId xmlns:r="http://schemas.openxmlformats.org/officeDocument/2006/relationships" id="260" r:id="Rd22ca784840c4560"/>
    <p:sldId xmlns:r="http://schemas.openxmlformats.org/officeDocument/2006/relationships" id="261" r:id="Re910d08822074789"/>
    <p:sldId xmlns:r="http://schemas.openxmlformats.org/officeDocument/2006/relationships" id="262" r:id="R29891f5740e3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28645c7a640cb" /><Relationship Type="http://schemas.openxmlformats.org/officeDocument/2006/relationships/slide" Target="/ppt/slides/slide1.xml" Id="Rb80a15cbcec3498f" /><Relationship Type="http://schemas.openxmlformats.org/officeDocument/2006/relationships/slide" Target="/ppt/slides/slide2.xml" Id="R797a18fdc43b4e12" /><Relationship Type="http://schemas.openxmlformats.org/officeDocument/2006/relationships/slide" Target="/ppt/slides/slide3.xml" Id="Rb2990f4ba1b44efe" /><Relationship Type="http://schemas.openxmlformats.org/officeDocument/2006/relationships/slide" Target="/ppt/slides/slide4.xml" Id="R1c99ebbd4a994143" /><Relationship Type="http://schemas.openxmlformats.org/officeDocument/2006/relationships/slide" Target="/ppt/slides/slide5.xml" Id="Rd22ca784840c4560" /><Relationship Type="http://schemas.openxmlformats.org/officeDocument/2006/relationships/slide" Target="/ppt/slides/slide6.xml" Id="Re910d08822074789" /><Relationship Type="http://schemas.openxmlformats.org/officeDocument/2006/relationships/slide" Target="/ppt/slides/slide7.xml" Id="R29891f5740e3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0af900c94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3c145f65e4115" /><Relationship Type="http://schemas.openxmlformats.org/officeDocument/2006/relationships/theme" Target="/ppt/slideMasters/theme/theme1.xml" Id="R86eb8116042e42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3c145f65e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a03a73a00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3cbb277c3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aa7338fb3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8a3d8d094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3d3add403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4b94c0d7441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413492a2d44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