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6f063cb50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32e3c498954174"/>
  </p:sldMasterIdLst>
  <p:sldIdLst>
    <p:sldId xmlns:r="http://schemas.openxmlformats.org/officeDocument/2006/relationships" id="256" r:id="R4c7890039d51450d"/>
    <p:sldId xmlns:r="http://schemas.openxmlformats.org/officeDocument/2006/relationships" id="257" r:id="Rc53166a4de034841"/>
    <p:sldId xmlns:r="http://schemas.openxmlformats.org/officeDocument/2006/relationships" id="258" r:id="Rf3d589c5f12e440d"/>
    <p:sldId xmlns:r="http://schemas.openxmlformats.org/officeDocument/2006/relationships" id="259" r:id="R05c219a7d39549c1"/>
    <p:sldId xmlns:r="http://schemas.openxmlformats.org/officeDocument/2006/relationships" id="260" r:id="R17dfe618f06743ba"/>
    <p:sldId xmlns:r="http://schemas.openxmlformats.org/officeDocument/2006/relationships" id="261" r:id="Rd3cdf9473e8c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2e3c498954174" /><Relationship Type="http://schemas.openxmlformats.org/officeDocument/2006/relationships/slide" Target="/ppt/slides/slide1.xml" Id="R4c7890039d51450d" /><Relationship Type="http://schemas.openxmlformats.org/officeDocument/2006/relationships/slide" Target="/ppt/slides/slide2.xml" Id="Rc53166a4de034841" /><Relationship Type="http://schemas.openxmlformats.org/officeDocument/2006/relationships/slide" Target="/ppt/slides/slide3.xml" Id="Rf3d589c5f12e440d" /><Relationship Type="http://schemas.openxmlformats.org/officeDocument/2006/relationships/slide" Target="/ppt/slides/slide4.xml" Id="R05c219a7d39549c1" /><Relationship Type="http://schemas.openxmlformats.org/officeDocument/2006/relationships/slide" Target="/ppt/slides/slide5.xml" Id="R17dfe618f06743ba" /><Relationship Type="http://schemas.openxmlformats.org/officeDocument/2006/relationships/slide" Target="/ppt/slides/slide6.xml" Id="Rd3cdf9473e8c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872be2120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e9983e41f4637" /><Relationship Type="http://schemas.openxmlformats.org/officeDocument/2006/relationships/theme" Target="/ppt/slideMasters/theme/theme1.xml" Id="R01b255c29da9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e9983e41f46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68e19abc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0fb50df73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f72034c80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d7ce80a5a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5b925cac7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9030b5240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KEMAX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Seiersbjerget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kemax.bergen@kemax.no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950 624 620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AS</a:t>
            </a:r>
          </a:p>
        </p:txBody>
      </p:sp>
    </p:spTree>
  </p:cSld>
  <p:clrMapOvr>
    <a:masterClrMapping xmlns:a="http://schemas.openxmlformats.org/drawingml/2006/main"/>
  </p:clrMapOvr>
</p:sld>
</file>