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f4893e9a4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e1b6d189bf4d7b"/>
  </p:sldMasterIdLst>
  <p:sldIdLst>
    <p:sldId xmlns:r="http://schemas.openxmlformats.org/officeDocument/2006/relationships" id="256" r:id="Rbec5042548c346fd"/>
    <p:sldId xmlns:r="http://schemas.openxmlformats.org/officeDocument/2006/relationships" id="257" r:id="Rba5ef4a11e814773"/>
    <p:sldId xmlns:r="http://schemas.openxmlformats.org/officeDocument/2006/relationships" id="258" r:id="R9d70dff5a4374db3"/>
    <p:sldId xmlns:r="http://schemas.openxmlformats.org/officeDocument/2006/relationships" id="259" r:id="R031cb6faaf714e71"/>
    <p:sldId xmlns:r="http://schemas.openxmlformats.org/officeDocument/2006/relationships" id="260" r:id="Rf226f273a80141b2"/>
    <p:sldId xmlns:r="http://schemas.openxmlformats.org/officeDocument/2006/relationships" id="261" r:id="R655fac522d91439a"/>
    <p:sldId xmlns:r="http://schemas.openxmlformats.org/officeDocument/2006/relationships" id="262" r:id="R3923961fe16e4d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1b6d189bf4d7b" /><Relationship Type="http://schemas.openxmlformats.org/officeDocument/2006/relationships/slide" Target="/ppt/slides/slide1.xml" Id="Rbec5042548c346fd" /><Relationship Type="http://schemas.openxmlformats.org/officeDocument/2006/relationships/slide" Target="/ppt/slides/slide2.xml" Id="Rba5ef4a11e814773" /><Relationship Type="http://schemas.openxmlformats.org/officeDocument/2006/relationships/slide" Target="/ppt/slides/slide3.xml" Id="R9d70dff5a4374db3" /><Relationship Type="http://schemas.openxmlformats.org/officeDocument/2006/relationships/slide" Target="/ppt/slides/slide4.xml" Id="R031cb6faaf714e71" /><Relationship Type="http://schemas.openxmlformats.org/officeDocument/2006/relationships/slide" Target="/ppt/slides/slide5.xml" Id="Rf226f273a80141b2" /><Relationship Type="http://schemas.openxmlformats.org/officeDocument/2006/relationships/slide" Target="/ppt/slides/slide6.xml" Id="R655fac522d91439a" /><Relationship Type="http://schemas.openxmlformats.org/officeDocument/2006/relationships/slide" Target="/ppt/slides/slide7.xml" Id="R3923961fe16e4d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e7b7204404c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0669ff49145af" /><Relationship Type="http://schemas.openxmlformats.org/officeDocument/2006/relationships/theme" Target="/ppt/slideMasters/theme/theme1.xml" Id="Rfd1a66f780f94c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60669ff49145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366c4cae74a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c05a3f3ce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549121a0f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38516c621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ad838674b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34a664c4446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89b5ebee347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EVENSKJER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13 943 526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3 325 214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08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950 533 676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AS</a:t>
            </a:r>
          </a:p>
        </p:txBody>
      </p:sp>
    </p:spTree>
  </p:cSld>
  <p:clrMapOvr>
    <a:masterClrMapping xmlns:a="http://schemas.openxmlformats.org/drawingml/2006/main"/>
  </p:clrMapOvr>
</p:sld>
</file>