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cd69106d274b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589797d5cc4bbc"/>
  </p:sldMasterIdLst>
  <p:sldIdLst>
    <p:sldId xmlns:r="http://schemas.openxmlformats.org/officeDocument/2006/relationships" id="256" r:id="R2ac61b16ca5f4633"/>
    <p:sldId xmlns:r="http://schemas.openxmlformats.org/officeDocument/2006/relationships" id="257" r:id="R181cc4ecfb804a03"/>
    <p:sldId xmlns:r="http://schemas.openxmlformats.org/officeDocument/2006/relationships" id="258" r:id="R53e0837ea6054040"/>
    <p:sldId xmlns:r="http://schemas.openxmlformats.org/officeDocument/2006/relationships" id="259" r:id="R6713bf7da4c048d9"/>
    <p:sldId xmlns:r="http://schemas.openxmlformats.org/officeDocument/2006/relationships" id="260" r:id="R2f439347e76f4328"/>
    <p:sldId xmlns:r="http://schemas.openxmlformats.org/officeDocument/2006/relationships" id="261" r:id="Rddf5c5d1a9ee4515"/>
    <p:sldId xmlns:r="http://schemas.openxmlformats.org/officeDocument/2006/relationships" id="262" r:id="R9fda37e5d7174d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589797d5cc4bbc" /><Relationship Type="http://schemas.openxmlformats.org/officeDocument/2006/relationships/slide" Target="/ppt/slides/slide1.xml" Id="R2ac61b16ca5f4633" /><Relationship Type="http://schemas.openxmlformats.org/officeDocument/2006/relationships/slide" Target="/ppt/slides/slide2.xml" Id="R181cc4ecfb804a03" /><Relationship Type="http://schemas.openxmlformats.org/officeDocument/2006/relationships/slide" Target="/ppt/slides/slide3.xml" Id="R53e0837ea6054040" /><Relationship Type="http://schemas.openxmlformats.org/officeDocument/2006/relationships/slide" Target="/ppt/slides/slide4.xml" Id="R6713bf7da4c048d9" /><Relationship Type="http://schemas.openxmlformats.org/officeDocument/2006/relationships/slide" Target="/ppt/slides/slide5.xml" Id="R2f439347e76f4328" /><Relationship Type="http://schemas.openxmlformats.org/officeDocument/2006/relationships/slide" Target="/ppt/slides/slide6.xml" Id="Rddf5c5d1a9ee4515" /><Relationship Type="http://schemas.openxmlformats.org/officeDocument/2006/relationships/slide" Target="/ppt/slides/slide7.xml" Id="R9fda37e5d7174d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be01a9a7ba4c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2c1522bfa4e4c" /><Relationship Type="http://schemas.openxmlformats.org/officeDocument/2006/relationships/theme" Target="/ppt/slideMasters/theme/theme1.xml" Id="R2340c4a73fc248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72c1522bfa4e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d574e93494d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720c1289d40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24a1c80ab46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762410e1a41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e70598c2741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976c0924040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16074cac941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KVARØY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KVARØY HANDEL AS ble etablert [år] og holder til i Indre Kvarøy.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5 511 490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110 671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1 362 132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2 577 450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STAMNNESET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Bekkefjæra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8743 Indre Kvarøy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950 509 376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