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5adc04d99d4b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9374c69e4d40b2"/>
  </p:sldMasterIdLst>
  <p:sldIdLst>
    <p:sldId xmlns:r="http://schemas.openxmlformats.org/officeDocument/2006/relationships" id="256" r:id="R8675fb6f371447a1"/>
    <p:sldId xmlns:r="http://schemas.openxmlformats.org/officeDocument/2006/relationships" id="257" r:id="R8921894135c54f8a"/>
    <p:sldId xmlns:r="http://schemas.openxmlformats.org/officeDocument/2006/relationships" id="258" r:id="R77d4df86bd2a4a0a"/>
    <p:sldId xmlns:r="http://schemas.openxmlformats.org/officeDocument/2006/relationships" id="259" r:id="Rd5ff9dfd2fc7473e"/>
    <p:sldId xmlns:r="http://schemas.openxmlformats.org/officeDocument/2006/relationships" id="260" r:id="R1eee74cc1c184124"/>
    <p:sldId xmlns:r="http://schemas.openxmlformats.org/officeDocument/2006/relationships" id="261" r:id="R24401edfcfb3459f"/>
    <p:sldId xmlns:r="http://schemas.openxmlformats.org/officeDocument/2006/relationships" id="262" r:id="R76cf4d9ed8654f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374c69e4d40b2" /><Relationship Type="http://schemas.openxmlformats.org/officeDocument/2006/relationships/slide" Target="/ppt/slides/slide1.xml" Id="R8675fb6f371447a1" /><Relationship Type="http://schemas.openxmlformats.org/officeDocument/2006/relationships/slide" Target="/ppt/slides/slide2.xml" Id="R8921894135c54f8a" /><Relationship Type="http://schemas.openxmlformats.org/officeDocument/2006/relationships/slide" Target="/ppt/slides/slide3.xml" Id="R77d4df86bd2a4a0a" /><Relationship Type="http://schemas.openxmlformats.org/officeDocument/2006/relationships/slide" Target="/ppt/slides/slide4.xml" Id="Rd5ff9dfd2fc7473e" /><Relationship Type="http://schemas.openxmlformats.org/officeDocument/2006/relationships/slide" Target="/ppt/slides/slide5.xml" Id="R1eee74cc1c184124" /><Relationship Type="http://schemas.openxmlformats.org/officeDocument/2006/relationships/slide" Target="/ppt/slides/slide6.xml" Id="R24401edfcfb3459f" /><Relationship Type="http://schemas.openxmlformats.org/officeDocument/2006/relationships/slide" Target="/ppt/slides/slide7.xml" Id="R76cf4d9ed8654f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ba2bca5ae47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9dbd9218b4aaf" /><Relationship Type="http://schemas.openxmlformats.org/officeDocument/2006/relationships/theme" Target="/ppt/slideMasters/theme/theme1.xml" Id="R995a1e0942e849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99dbd9218b4a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12b771c0042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63f04635e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38412911647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8672576c547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d950290dd4a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4e51ddd8d4e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ffaa9918140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13 490 655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3 353 178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5 682 114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FRAMO INVEST AS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GUTTORMSEN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LANDELIUS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00 04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