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585164b5bd49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fc4ba704bd48b7"/>
  </p:sldMasterIdLst>
  <p:sldIdLst>
    <p:sldId xmlns:r="http://schemas.openxmlformats.org/officeDocument/2006/relationships" id="256" r:id="R147963bd927448e1"/>
    <p:sldId xmlns:r="http://schemas.openxmlformats.org/officeDocument/2006/relationships" id="257" r:id="R4f554140d3b646d1"/>
    <p:sldId xmlns:r="http://schemas.openxmlformats.org/officeDocument/2006/relationships" id="258" r:id="Rbfd54de629bc4d35"/>
    <p:sldId xmlns:r="http://schemas.openxmlformats.org/officeDocument/2006/relationships" id="259" r:id="R94ddb78d53e54a14"/>
    <p:sldId xmlns:r="http://schemas.openxmlformats.org/officeDocument/2006/relationships" id="260" r:id="Rba63eb327cc34100"/>
    <p:sldId xmlns:r="http://schemas.openxmlformats.org/officeDocument/2006/relationships" id="261" r:id="R97e4ea3f3eef4258"/>
    <p:sldId xmlns:r="http://schemas.openxmlformats.org/officeDocument/2006/relationships" id="262" r:id="Rb6bbc9b95a9540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fc4ba704bd48b7" /><Relationship Type="http://schemas.openxmlformats.org/officeDocument/2006/relationships/slide" Target="/ppt/slides/slide1.xml" Id="R147963bd927448e1" /><Relationship Type="http://schemas.openxmlformats.org/officeDocument/2006/relationships/slide" Target="/ppt/slides/slide2.xml" Id="R4f554140d3b646d1" /><Relationship Type="http://schemas.openxmlformats.org/officeDocument/2006/relationships/slide" Target="/ppt/slides/slide3.xml" Id="Rbfd54de629bc4d35" /><Relationship Type="http://schemas.openxmlformats.org/officeDocument/2006/relationships/slide" Target="/ppt/slides/slide4.xml" Id="R94ddb78d53e54a14" /><Relationship Type="http://schemas.openxmlformats.org/officeDocument/2006/relationships/slide" Target="/ppt/slides/slide5.xml" Id="Rba63eb327cc34100" /><Relationship Type="http://schemas.openxmlformats.org/officeDocument/2006/relationships/slide" Target="/ppt/slides/slide6.xml" Id="R97e4ea3f3eef4258" /><Relationship Type="http://schemas.openxmlformats.org/officeDocument/2006/relationships/slide" Target="/ppt/slides/slide7.xml" Id="Rb6bbc9b95a9540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cc8842da2846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5af4deb2e4d29" /><Relationship Type="http://schemas.openxmlformats.org/officeDocument/2006/relationships/theme" Target="/ppt/slideMasters/theme/theme1.xml" Id="R6dc39ba20d8448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95af4deb2e4d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6b01e258045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2c1b2d3fd4c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f15ddda0047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4d4eb29ee40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295750a454e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65db1545842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ddc490fa444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NESBYEN PUKK &amp; BETONG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NESBYEN PUKK &amp;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NESBYEN PUKK &amp; BETONG AS ble etablert [år] og holder til i Nesbyen.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NESBYEN PUKK &amp;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NESBYEN PUKK &amp;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NESBYEN PUKK &amp;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41 614 702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1 289 692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1 638 900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36 261 097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43 861 217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NESBYEN PUKK &amp;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RØDNINGEN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NESBYEN PUKK &amp;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Hallingdalsvegen 4999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3540 Nesbyen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07 11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post@nesbyenpb.no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www.nesbyenpb.no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950 392 924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NESBYEN PUKK &amp; BETONG AS</a:t>
            </a:r>
          </a:p>
        </p:txBody>
      </p:sp>
    </p:spTree>
  </p:cSld>
  <p:clrMapOvr>
    <a:masterClrMapping xmlns:a="http://schemas.openxmlformats.org/drawingml/2006/main"/>
  </p:clrMapOvr>
</p:sld>
</file>