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de603e9904244b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c76e9d1ea344c97"/>
  </p:sldMasterIdLst>
  <p:sldIdLst>
    <p:sldId xmlns:r="http://schemas.openxmlformats.org/officeDocument/2006/relationships" id="256" r:id="R5c71763f2e9746a9"/>
    <p:sldId xmlns:r="http://schemas.openxmlformats.org/officeDocument/2006/relationships" id="257" r:id="R9dcc473f0f4d4fa9"/>
    <p:sldId xmlns:r="http://schemas.openxmlformats.org/officeDocument/2006/relationships" id="258" r:id="Rd2ef3574e5a4427c"/>
    <p:sldId xmlns:r="http://schemas.openxmlformats.org/officeDocument/2006/relationships" id="259" r:id="R8c04d1012acf432b"/>
    <p:sldId xmlns:r="http://schemas.openxmlformats.org/officeDocument/2006/relationships" id="260" r:id="R8502f5c07af1481d"/>
    <p:sldId xmlns:r="http://schemas.openxmlformats.org/officeDocument/2006/relationships" id="261" r:id="Rf733378afc484504"/>
    <p:sldId xmlns:r="http://schemas.openxmlformats.org/officeDocument/2006/relationships" id="262" r:id="R22a13be8857a462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c76e9d1ea344c97" /><Relationship Type="http://schemas.openxmlformats.org/officeDocument/2006/relationships/slide" Target="/ppt/slides/slide1.xml" Id="R5c71763f2e9746a9" /><Relationship Type="http://schemas.openxmlformats.org/officeDocument/2006/relationships/slide" Target="/ppt/slides/slide2.xml" Id="R9dcc473f0f4d4fa9" /><Relationship Type="http://schemas.openxmlformats.org/officeDocument/2006/relationships/slide" Target="/ppt/slides/slide3.xml" Id="Rd2ef3574e5a4427c" /><Relationship Type="http://schemas.openxmlformats.org/officeDocument/2006/relationships/slide" Target="/ppt/slides/slide4.xml" Id="R8c04d1012acf432b" /><Relationship Type="http://schemas.openxmlformats.org/officeDocument/2006/relationships/slide" Target="/ppt/slides/slide5.xml" Id="R8502f5c07af1481d" /><Relationship Type="http://schemas.openxmlformats.org/officeDocument/2006/relationships/slide" Target="/ppt/slides/slide6.xml" Id="Rf733378afc484504" /><Relationship Type="http://schemas.openxmlformats.org/officeDocument/2006/relationships/slide" Target="/ppt/slides/slide7.xml" Id="R22a13be8857a462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097b095faae46d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245259b4984094" /><Relationship Type="http://schemas.openxmlformats.org/officeDocument/2006/relationships/theme" Target="/ppt/slideMasters/theme/theme1.xml" Id="R284a7cbcd322439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1245259b498409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88dd1739a33402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c44366185d8458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d39a7a6d0ff4be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afdc7a3f5584f3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8b316ed51c406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8c09f20d5946e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b964b850fe5468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VS REGNSKAP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VS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VS REGNSKAP AS ble etablert [år] og holder til i Haugesund.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VS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VS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VS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4 559 439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147 697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122 758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542 535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1 574 182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VS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KRISTIN SALTVEIT  –  60,0 %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MONIKA PIENKOWSKA  –  40,0 %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VS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Rennesøygata 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5537 Haugesund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52 72 70 22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post@vsregnskap.no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950 308 508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VS REGNSKAP AS</a:t>
            </a:r>
          </a:p>
        </p:txBody>
      </p:sp>
    </p:spTree>
  </p:cSld>
  <p:clrMapOvr>
    <a:masterClrMapping xmlns:a="http://schemas.openxmlformats.org/drawingml/2006/main"/>
  </p:clrMapOvr>
</p:sld>
</file>