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ecaa363124b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343b47caaa4b6c"/>
  </p:sldMasterIdLst>
  <p:sldIdLst>
    <p:sldId xmlns:r="http://schemas.openxmlformats.org/officeDocument/2006/relationships" id="256" r:id="Rd6166df1aa754907"/>
    <p:sldId xmlns:r="http://schemas.openxmlformats.org/officeDocument/2006/relationships" id="257" r:id="Rf310afdc804c4270"/>
    <p:sldId xmlns:r="http://schemas.openxmlformats.org/officeDocument/2006/relationships" id="258" r:id="Rd99f444f82bf4a57"/>
    <p:sldId xmlns:r="http://schemas.openxmlformats.org/officeDocument/2006/relationships" id="259" r:id="R2d66197fb54e4689"/>
    <p:sldId xmlns:r="http://schemas.openxmlformats.org/officeDocument/2006/relationships" id="260" r:id="R7768ad1a302f42ee"/>
    <p:sldId xmlns:r="http://schemas.openxmlformats.org/officeDocument/2006/relationships" id="261" r:id="Rdde53c7e2ada47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43b47caaa4b6c" /><Relationship Type="http://schemas.openxmlformats.org/officeDocument/2006/relationships/slide" Target="/ppt/slides/slide1.xml" Id="Rd6166df1aa754907" /><Relationship Type="http://schemas.openxmlformats.org/officeDocument/2006/relationships/slide" Target="/ppt/slides/slide2.xml" Id="Rf310afdc804c4270" /><Relationship Type="http://schemas.openxmlformats.org/officeDocument/2006/relationships/slide" Target="/ppt/slides/slide3.xml" Id="Rd99f444f82bf4a57" /><Relationship Type="http://schemas.openxmlformats.org/officeDocument/2006/relationships/slide" Target="/ppt/slides/slide4.xml" Id="R2d66197fb54e4689" /><Relationship Type="http://schemas.openxmlformats.org/officeDocument/2006/relationships/slide" Target="/ppt/slides/slide5.xml" Id="R7768ad1a302f42ee" /><Relationship Type="http://schemas.openxmlformats.org/officeDocument/2006/relationships/slide" Target="/ppt/slides/slide6.xml" Id="Rdde53c7e2ada47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bfe94ccb446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2d24b7eaf49b5" /><Relationship Type="http://schemas.openxmlformats.org/officeDocument/2006/relationships/theme" Target="/ppt/slideMasters/theme/theme1.xml" Id="R51b5a77062bc4b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72d24b7eaf49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c9aecb31e4d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42bd2610941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6d83816b245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61225c1754e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b1efee9c04f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e3dc6231747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BOLIGBYGGELAGET USBL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BOLIGBYGGELAGET USBL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627 589 000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25 331 000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86 194 000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1 085 669 000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4 567 040 000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Arbeidersamfunnets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38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usbl@usbl.no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www.usbl.no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950 285 680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